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5" r:id="rId8"/>
    <p:sldId id="260" r:id="rId9"/>
    <p:sldId id="261" r:id="rId10"/>
    <p:sldId id="268" r:id="rId11"/>
    <p:sldId id="269" r:id="rId12"/>
    <p:sldId id="275" r:id="rId13"/>
    <p:sldId id="270" r:id="rId14"/>
    <p:sldId id="271" r:id="rId15"/>
    <p:sldId id="272" r:id="rId16"/>
    <p:sldId id="273" r:id="rId17"/>
    <p:sldId id="274" r:id="rId18"/>
    <p:sldId id="262" r:id="rId19"/>
    <p:sldId id="264" r:id="rId20"/>
    <p:sldId id="266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8CB4A-9D2C-4D55-A641-AA65FC2F40A5}" v="4" dt="2022-12-05T14:24:53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.sri hari" userId="ef41ccbcf1095ed4" providerId="LiveId" clId="{23A8CB4A-9D2C-4D55-A641-AA65FC2F40A5}"/>
    <pc:docChg chg="undo custSel modSld">
      <pc:chgData name="p.sri hari" userId="ef41ccbcf1095ed4" providerId="LiveId" clId="{23A8CB4A-9D2C-4D55-A641-AA65FC2F40A5}" dt="2022-12-06T18:12:57.215" v="93" actId="14100"/>
      <pc:docMkLst>
        <pc:docMk/>
      </pc:docMkLst>
      <pc:sldChg chg="modSp mod">
        <pc:chgData name="p.sri hari" userId="ef41ccbcf1095ed4" providerId="LiveId" clId="{23A8CB4A-9D2C-4D55-A641-AA65FC2F40A5}" dt="2022-12-05T14:24:53.501" v="6" actId="1036"/>
        <pc:sldMkLst>
          <pc:docMk/>
          <pc:sldMk cId="3060384275" sldId="256"/>
        </pc:sldMkLst>
        <pc:spChg chg="mod">
          <ac:chgData name="p.sri hari" userId="ef41ccbcf1095ed4" providerId="LiveId" clId="{23A8CB4A-9D2C-4D55-A641-AA65FC2F40A5}" dt="2022-12-05T14:24:38.492" v="4" actId="1076"/>
          <ac:spMkLst>
            <pc:docMk/>
            <pc:sldMk cId="3060384275" sldId="256"/>
            <ac:spMk id="7" creationId="{3BD2C584-15F0-44C5-136C-A9956BEB55A7}"/>
          </ac:spMkLst>
        </pc:spChg>
        <pc:picChg chg="mod">
          <ac:chgData name="p.sri hari" userId="ef41ccbcf1095ed4" providerId="LiveId" clId="{23A8CB4A-9D2C-4D55-A641-AA65FC2F40A5}" dt="2022-12-05T14:24:53.501" v="6" actId="1036"/>
          <ac:picMkLst>
            <pc:docMk/>
            <pc:sldMk cId="3060384275" sldId="256"/>
            <ac:picMk id="1026" creationId="{CF8FF1A3-7EAA-1B4E-F4B9-6B81288DB8FC}"/>
          </ac:picMkLst>
        </pc:picChg>
      </pc:sldChg>
      <pc:sldChg chg="modSp mod">
        <pc:chgData name="p.sri hari" userId="ef41ccbcf1095ed4" providerId="LiveId" clId="{23A8CB4A-9D2C-4D55-A641-AA65FC2F40A5}" dt="2022-12-06T18:02:59.496" v="46" actId="1076"/>
        <pc:sldMkLst>
          <pc:docMk/>
          <pc:sldMk cId="3587037986" sldId="260"/>
        </pc:sldMkLst>
        <pc:spChg chg="mod">
          <ac:chgData name="p.sri hari" userId="ef41ccbcf1095ed4" providerId="LiveId" clId="{23A8CB4A-9D2C-4D55-A641-AA65FC2F40A5}" dt="2022-12-06T18:02:59.496" v="46" actId="1076"/>
          <ac:spMkLst>
            <pc:docMk/>
            <pc:sldMk cId="3587037986" sldId="260"/>
            <ac:spMk id="2" creationId="{DD2354B5-C95E-15BA-B31A-53E7A43E8BA8}"/>
          </ac:spMkLst>
        </pc:spChg>
        <pc:spChg chg="mod">
          <ac:chgData name="p.sri hari" userId="ef41ccbcf1095ed4" providerId="LiveId" clId="{23A8CB4A-9D2C-4D55-A641-AA65FC2F40A5}" dt="2022-12-06T18:02:55.675" v="45" actId="1076"/>
          <ac:spMkLst>
            <pc:docMk/>
            <pc:sldMk cId="3587037986" sldId="260"/>
            <ac:spMk id="3" creationId="{086A2F66-69BA-8AA7-A71E-453C1119CDC1}"/>
          </ac:spMkLst>
        </pc:spChg>
      </pc:sldChg>
      <pc:sldChg chg="modSp mod">
        <pc:chgData name="p.sri hari" userId="ef41ccbcf1095ed4" providerId="LiveId" clId="{23A8CB4A-9D2C-4D55-A641-AA65FC2F40A5}" dt="2022-12-06T18:12:48.001" v="91" actId="255"/>
        <pc:sldMkLst>
          <pc:docMk/>
          <pc:sldMk cId="1906436155" sldId="266"/>
        </pc:sldMkLst>
        <pc:spChg chg="mod">
          <ac:chgData name="p.sri hari" userId="ef41ccbcf1095ed4" providerId="LiveId" clId="{23A8CB4A-9D2C-4D55-A641-AA65FC2F40A5}" dt="2022-12-06T18:12:48.001" v="91" actId="255"/>
          <ac:spMkLst>
            <pc:docMk/>
            <pc:sldMk cId="1906436155" sldId="266"/>
            <ac:spMk id="2" creationId="{F12DB4B9-1C73-E2CA-D0C6-54E2A1E09BF3}"/>
          </ac:spMkLst>
        </pc:spChg>
      </pc:sldChg>
      <pc:sldChg chg="modSp mod">
        <pc:chgData name="p.sri hari" userId="ef41ccbcf1095ed4" providerId="LiveId" clId="{23A8CB4A-9D2C-4D55-A641-AA65FC2F40A5}" dt="2022-12-06T18:01:07.418" v="28" actId="27636"/>
        <pc:sldMkLst>
          <pc:docMk/>
          <pc:sldMk cId="3645079318" sldId="268"/>
        </pc:sldMkLst>
        <pc:spChg chg="mod">
          <ac:chgData name="p.sri hari" userId="ef41ccbcf1095ed4" providerId="LiveId" clId="{23A8CB4A-9D2C-4D55-A641-AA65FC2F40A5}" dt="2022-12-06T18:01:07.418" v="28" actId="27636"/>
          <ac:spMkLst>
            <pc:docMk/>
            <pc:sldMk cId="3645079318" sldId="268"/>
            <ac:spMk id="2" creationId="{6FA973C0-D780-052E-B68B-7B41ABB1E716}"/>
          </ac:spMkLst>
        </pc:spChg>
        <pc:picChg chg="mod">
          <ac:chgData name="p.sri hari" userId="ef41ccbcf1095ed4" providerId="LiveId" clId="{23A8CB4A-9D2C-4D55-A641-AA65FC2F40A5}" dt="2022-12-06T17:56:42.946" v="10" actId="1076"/>
          <ac:picMkLst>
            <pc:docMk/>
            <pc:sldMk cId="3645079318" sldId="268"/>
            <ac:picMk id="4" creationId="{01632955-B4B1-B298-7C02-D2AB9119BB48}"/>
          </ac:picMkLst>
        </pc:picChg>
      </pc:sldChg>
      <pc:sldChg chg="modSp mod">
        <pc:chgData name="p.sri hari" userId="ef41ccbcf1095ed4" providerId="LiveId" clId="{23A8CB4A-9D2C-4D55-A641-AA65FC2F40A5}" dt="2022-12-06T18:00:45.841" v="21" actId="255"/>
        <pc:sldMkLst>
          <pc:docMk/>
          <pc:sldMk cId="1222542992" sldId="269"/>
        </pc:sldMkLst>
        <pc:spChg chg="mod">
          <ac:chgData name="p.sri hari" userId="ef41ccbcf1095ed4" providerId="LiveId" clId="{23A8CB4A-9D2C-4D55-A641-AA65FC2F40A5}" dt="2022-12-06T18:00:45.841" v="21" actId="255"/>
          <ac:spMkLst>
            <pc:docMk/>
            <pc:sldMk cId="1222542992" sldId="269"/>
            <ac:spMk id="2" creationId="{E42ACB02-58AA-AB2C-C681-9B1064C536A5}"/>
          </ac:spMkLst>
        </pc:spChg>
      </pc:sldChg>
      <pc:sldChg chg="addSp delSp modSp mod">
        <pc:chgData name="p.sri hari" userId="ef41ccbcf1095ed4" providerId="LiveId" clId="{23A8CB4A-9D2C-4D55-A641-AA65FC2F40A5}" dt="2022-12-06T18:12:57.215" v="93" actId="14100"/>
        <pc:sldMkLst>
          <pc:docMk/>
          <pc:sldMk cId="4070038110" sldId="271"/>
        </pc:sldMkLst>
        <pc:spChg chg="mod">
          <ac:chgData name="p.sri hari" userId="ef41ccbcf1095ed4" providerId="LiveId" clId="{23A8CB4A-9D2C-4D55-A641-AA65FC2F40A5}" dt="2022-12-06T18:12:40.917" v="87" actId="26606"/>
          <ac:spMkLst>
            <pc:docMk/>
            <pc:sldMk cId="4070038110" sldId="271"/>
            <ac:spMk id="2" creationId="{A2A0864D-64BE-D619-6232-E7A2ED06DDFD}"/>
          </ac:spMkLst>
        </pc:spChg>
        <pc:spChg chg="mod">
          <ac:chgData name="p.sri hari" userId="ef41ccbcf1095ed4" providerId="LiveId" clId="{23A8CB4A-9D2C-4D55-A641-AA65FC2F40A5}" dt="2022-12-06T18:12:40.917" v="87" actId="26606"/>
          <ac:spMkLst>
            <pc:docMk/>
            <pc:sldMk cId="4070038110" sldId="271"/>
            <ac:spMk id="3" creationId="{AB6A488B-7535-2DD6-38BB-554737238280}"/>
          </ac:spMkLst>
        </pc:spChg>
        <pc:spChg chg="add del">
          <ac:chgData name="p.sri hari" userId="ef41ccbcf1095ed4" providerId="LiveId" clId="{23A8CB4A-9D2C-4D55-A641-AA65FC2F40A5}" dt="2022-12-06T18:12:40.917" v="87" actId="26606"/>
          <ac:spMkLst>
            <pc:docMk/>
            <pc:sldMk cId="4070038110" sldId="271"/>
            <ac:spMk id="21" creationId="{40F9F56E-5A69-4F79-A578-5963B46C141E}"/>
          </ac:spMkLst>
        </pc:spChg>
        <pc:spChg chg="add del">
          <ac:chgData name="p.sri hari" userId="ef41ccbcf1095ed4" providerId="LiveId" clId="{23A8CB4A-9D2C-4D55-A641-AA65FC2F40A5}" dt="2022-12-06T18:12:40.917" v="87" actId="26606"/>
          <ac:spMkLst>
            <pc:docMk/>
            <pc:sldMk cId="4070038110" sldId="271"/>
            <ac:spMk id="23" creationId="{E99323BC-1B70-447E-A2E4-BD7851671A1E}"/>
          </ac:spMkLst>
        </pc:spChg>
        <pc:spChg chg="add del">
          <ac:chgData name="p.sri hari" userId="ef41ccbcf1095ed4" providerId="LiveId" clId="{23A8CB4A-9D2C-4D55-A641-AA65FC2F40A5}" dt="2022-12-06T18:12:40.917" v="87" actId="26606"/>
          <ac:spMkLst>
            <pc:docMk/>
            <pc:sldMk cId="4070038110" sldId="271"/>
            <ac:spMk id="25" creationId="{1FFF5263-8C19-4573-8C94-FC74D1ED10D8}"/>
          </ac:spMkLst>
        </pc:spChg>
        <pc:spChg chg="add del">
          <ac:chgData name="p.sri hari" userId="ef41ccbcf1095ed4" providerId="LiveId" clId="{23A8CB4A-9D2C-4D55-A641-AA65FC2F40A5}" dt="2022-12-06T18:12:40.917" v="87" actId="26606"/>
          <ac:spMkLst>
            <pc:docMk/>
            <pc:sldMk cId="4070038110" sldId="271"/>
            <ac:spMk id="33" creationId="{5EC04BFF-C178-43B0-9567-EEA423F5C130}"/>
          </ac:spMkLst>
        </pc:spChg>
        <pc:spChg chg="add del">
          <ac:chgData name="p.sri hari" userId="ef41ccbcf1095ed4" providerId="LiveId" clId="{23A8CB4A-9D2C-4D55-A641-AA65FC2F40A5}" dt="2022-12-06T18:12:40.917" v="87" actId="26606"/>
          <ac:spMkLst>
            <pc:docMk/>
            <pc:sldMk cId="4070038110" sldId="271"/>
            <ac:spMk id="38" creationId="{46AD51EB-971C-4722-9A98-42EB5ABCADA3}"/>
          </ac:spMkLst>
        </pc:spChg>
        <pc:grpChg chg="add del">
          <ac:chgData name="p.sri hari" userId="ef41ccbcf1095ed4" providerId="LiveId" clId="{23A8CB4A-9D2C-4D55-A641-AA65FC2F40A5}" dt="2022-12-06T18:12:40.917" v="87" actId="26606"/>
          <ac:grpSpMkLst>
            <pc:docMk/>
            <pc:sldMk cId="4070038110" sldId="271"/>
            <ac:grpSpMk id="27" creationId="{A02066EC-92CE-4F17-AB46-346119D15C6A}"/>
          </ac:grpSpMkLst>
        </pc:grpChg>
        <pc:grpChg chg="add del">
          <ac:chgData name="p.sri hari" userId="ef41ccbcf1095ed4" providerId="LiveId" clId="{23A8CB4A-9D2C-4D55-A641-AA65FC2F40A5}" dt="2022-12-06T18:12:40.917" v="87" actId="26606"/>
          <ac:grpSpMkLst>
            <pc:docMk/>
            <pc:sldMk cId="4070038110" sldId="271"/>
            <ac:grpSpMk id="40" creationId="{A067C78B-85E8-4F6D-8955-09EB55C84234}"/>
          </ac:grpSpMkLst>
        </pc:grpChg>
        <pc:picChg chg="add del mod">
          <ac:chgData name="p.sri hari" userId="ef41ccbcf1095ed4" providerId="LiveId" clId="{23A8CB4A-9D2C-4D55-A641-AA65FC2F40A5}" dt="2022-12-06T18:12:57.215" v="93" actId="14100"/>
          <ac:picMkLst>
            <pc:docMk/>
            <pc:sldMk cId="4070038110" sldId="271"/>
            <ac:picMk id="5" creationId="{EE801228-675F-EA8A-5F24-7DE1C838B07B}"/>
          </ac:picMkLst>
        </pc:picChg>
      </pc:sldChg>
      <pc:sldChg chg="modSp mod">
        <pc:chgData name="p.sri hari" userId="ef41ccbcf1095ed4" providerId="LiveId" clId="{23A8CB4A-9D2C-4D55-A641-AA65FC2F40A5}" dt="2022-12-06T18:12:37.478" v="78" actId="14100"/>
        <pc:sldMkLst>
          <pc:docMk/>
          <pc:sldMk cId="2938677191" sldId="272"/>
        </pc:sldMkLst>
        <pc:spChg chg="mod">
          <ac:chgData name="p.sri hari" userId="ef41ccbcf1095ed4" providerId="LiveId" clId="{23A8CB4A-9D2C-4D55-A641-AA65FC2F40A5}" dt="2022-12-06T18:07:27.561" v="64" actId="20577"/>
          <ac:spMkLst>
            <pc:docMk/>
            <pc:sldMk cId="2938677191" sldId="272"/>
            <ac:spMk id="3" creationId="{98651225-0871-71B8-5CD6-512CF9E7BC57}"/>
          </ac:spMkLst>
        </pc:spChg>
        <pc:picChg chg="mod">
          <ac:chgData name="p.sri hari" userId="ef41ccbcf1095ed4" providerId="LiveId" clId="{23A8CB4A-9D2C-4D55-A641-AA65FC2F40A5}" dt="2022-12-06T18:12:37.478" v="78" actId="14100"/>
          <ac:picMkLst>
            <pc:docMk/>
            <pc:sldMk cId="2938677191" sldId="272"/>
            <ac:picMk id="4" creationId="{72CB0F48-4199-A78A-96E9-FE0C42C9E660}"/>
          </ac:picMkLst>
        </pc:picChg>
      </pc:sldChg>
      <pc:sldChg chg="modSp mod">
        <pc:chgData name="p.sri hari" userId="ef41ccbcf1095ed4" providerId="LiveId" clId="{23A8CB4A-9D2C-4D55-A641-AA65FC2F40A5}" dt="2022-12-06T18:12:36.425" v="76" actId="14100"/>
        <pc:sldMkLst>
          <pc:docMk/>
          <pc:sldMk cId="2168189709" sldId="273"/>
        </pc:sldMkLst>
        <pc:picChg chg="mod">
          <ac:chgData name="p.sri hari" userId="ef41ccbcf1095ed4" providerId="LiveId" clId="{23A8CB4A-9D2C-4D55-A641-AA65FC2F40A5}" dt="2022-12-06T18:12:36.425" v="76" actId="14100"/>
          <ac:picMkLst>
            <pc:docMk/>
            <pc:sldMk cId="2168189709" sldId="273"/>
            <ac:picMk id="4" creationId="{170CDAFF-3C25-5B29-5E3E-217FD6A55C0C}"/>
          </ac:picMkLst>
        </pc:picChg>
      </pc:sldChg>
      <pc:sldChg chg="addSp delSp modSp mod">
        <pc:chgData name="p.sri hari" userId="ef41ccbcf1095ed4" providerId="LiveId" clId="{23A8CB4A-9D2C-4D55-A641-AA65FC2F40A5}" dt="2022-12-06T18:00:33.366" v="20" actId="255"/>
        <pc:sldMkLst>
          <pc:docMk/>
          <pc:sldMk cId="2304576679" sldId="275"/>
        </pc:sldMkLst>
        <pc:spChg chg="mod ord">
          <ac:chgData name="p.sri hari" userId="ef41ccbcf1095ed4" providerId="LiveId" clId="{23A8CB4A-9D2C-4D55-A641-AA65FC2F40A5}" dt="2022-12-06T18:00:33.366" v="20" actId="255"/>
          <ac:spMkLst>
            <pc:docMk/>
            <pc:sldMk cId="2304576679" sldId="275"/>
            <ac:spMk id="16" creationId="{C4FF3F44-69CE-D154-8F84-FD3BF1A57240}"/>
          </ac:spMkLst>
        </pc:spChg>
        <pc:spChg chg="add del">
          <ac:chgData name="p.sri hari" userId="ef41ccbcf1095ed4" providerId="LiveId" clId="{23A8CB4A-9D2C-4D55-A641-AA65FC2F40A5}" dt="2022-12-06T17:59:48.617" v="18" actId="26606"/>
          <ac:spMkLst>
            <pc:docMk/>
            <pc:sldMk cId="2304576679" sldId="275"/>
            <ac:spMk id="38" creationId="{8823CBA3-A477-422D-9E7A-F9FE7EC90903}"/>
          </ac:spMkLst>
        </pc:spChg>
        <pc:spChg chg="add del">
          <ac:chgData name="p.sri hari" userId="ef41ccbcf1095ed4" providerId="LiveId" clId="{23A8CB4A-9D2C-4D55-A641-AA65FC2F40A5}" dt="2022-12-06T17:59:48.617" v="18" actId="26606"/>
          <ac:spMkLst>
            <pc:docMk/>
            <pc:sldMk cId="2304576679" sldId="275"/>
            <ac:spMk id="50" creationId="{0847B228-7D3B-4853-8273-2B7CDAF9CA14}"/>
          </ac:spMkLst>
        </pc:spChg>
        <pc:spChg chg="add del">
          <ac:chgData name="p.sri hari" userId="ef41ccbcf1095ed4" providerId="LiveId" clId="{23A8CB4A-9D2C-4D55-A641-AA65FC2F40A5}" dt="2022-12-06T17:59:48.617" v="18" actId="26606"/>
          <ac:spMkLst>
            <pc:docMk/>
            <pc:sldMk cId="2304576679" sldId="275"/>
            <ac:spMk id="53" creationId="{11F34718-B77C-44AC-9F07-230139CBBD32}"/>
          </ac:spMkLst>
        </pc:spChg>
        <pc:spChg chg="add del">
          <ac:chgData name="p.sri hari" userId="ef41ccbcf1095ed4" providerId="LiveId" clId="{23A8CB4A-9D2C-4D55-A641-AA65FC2F40A5}" dt="2022-12-06T17:59:48.617" v="18" actId="26606"/>
          <ac:spMkLst>
            <pc:docMk/>
            <pc:sldMk cId="2304576679" sldId="275"/>
            <ac:spMk id="54" creationId="{60067990-9821-4102-BDE2-9B6F206D08AA}"/>
          </ac:spMkLst>
        </pc:spChg>
        <pc:spChg chg="add del">
          <ac:chgData name="p.sri hari" userId="ef41ccbcf1095ed4" providerId="LiveId" clId="{23A8CB4A-9D2C-4D55-A641-AA65FC2F40A5}" dt="2022-12-06T17:59:33.629" v="14" actId="26606"/>
          <ac:spMkLst>
            <pc:docMk/>
            <pc:sldMk cId="2304576679" sldId="275"/>
            <ac:spMk id="59" creationId="{63F82947-60DD-C41A-D9A4-78836A86813C}"/>
          </ac:spMkLst>
        </pc:spChg>
        <pc:spChg chg="add del">
          <ac:chgData name="p.sri hari" userId="ef41ccbcf1095ed4" providerId="LiveId" clId="{23A8CB4A-9D2C-4D55-A641-AA65FC2F40A5}" dt="2022-12-06T17:59:33.629" v="14" actId="26606"/>
          <ac:spMkLst>
            <pc:docMk/>
            <pc:sldMk cId="2304576679" sldId="275"/>
            <ac:spMk id="62" creationId="{DF955142-ED30-45FF-AC79-EA514B9BDAE1}"/>
          </ac:spMkLst>
        </pc:spChg>
        <pc:spChg chg="add del">
          <ac:chgData name="p.sri hari" userId="ef41ccbcf1095ed4" providerId="LiveId" clId="{23A8CB4A-9D2C-4D55-A641-AA65FC2F40A5}" dt="2022-12-06T17:59:33.629" v="14" actId="26606"/>
          <ac:spMkLst>
            <pc:docMk/>
            <pc:sldMk cId="2304576679" sldId="275"/>
            <ac:spMk id="64" creationId="{04BA3935-5258-425A-B52A-BBF28BCE0E0F}"/>
          </ac:spMkLst>
        </pc:spChg>
        <pc:spChg chg="add del">
          <ac:chgData name="p.sri hari" userId="ef41ccbcf1095ed4" providerId="LiveId" clId="{23A8CB4A-9D2C-4D55-A641-AA65FC2F40A5}" dt="2022-12-06T17:59:33.629" v="14" actId="26606"/>
          <ac:spMkLst>
            <pc:docMk/>
            <pc:sldMk cId="2304576679" sldId="275"/>
            <ac:spMk id="66" creationId="{CDD1AA99-03AE-49F6-9116-9CA2BBCA0433}"/>
          </ac:spMkLst>
        </pc:spChg>
        <pc:spChg chg="add del">
          <ac:chgData name="p.sri hari" userId="ef41ccbcf1095ed4" providerId="LiveId" clId="{23A8CB4A-9D2C-4D55-A641-AA65FC2F40A5}" dt="2022-12-06T17:59:33.629" v="14" actId="26606"/>
          <ac:spMkLst>
            <pc:docMk/>
            <pc:sldMk cId="2304576679" sldId="275"/>
            <ac:spMk id="68" creationId="{F0090A0D-04AE-42BC-AE85-FA2E647F0DB2}"/>
          </ac:spMkLst>
        </pc:spChg>
        <pc:spChg chg="add del">
          <ac:chgData name="p.sri hari" userId="ef41ccbcf1095ed4" providerId="LiveId" clId="{23A8CB4A-9D2C-4D55-A641-AA65FC2F40A5}" dt="2022-12-06T17:59:48.617" v="18" actId="26606"/>
          <ac:spMkLst>
            <pc:docMk/>
            <pc:sldMk cId="2304576679" sldId="275"/>
            <ac:spMk id="78" creationId="{58AB3599-B0E3-4E63-988D-82B4B5A611E8}"/>
          </ac:spMkLst>
        </pc:spChg>
        <pc:spChg chg="add del">
          <ac:chgData name="p.sri hari" userId="ef41ccbcf1095ed4" providerId="LiveId" clId="{23A8CB4A-9D2C-4D55-A641-AA65FC2F40A5}" dt="2022-12-06T17:59:47.911" v="17" actId="26606"/>
          <ac:spMkLst>
            <pc:docMk/>
            <pc:sldMk cId="2304576679" sldId="275"/>
            <ac:spMk id="86" creationId="{06E29850-FF8C-4A70-A54F-29A8CFCF99CA}"/>
          </ac:spMkLst>
        </pc:spChg>
        <pc:spChg chg="add del">
          <ac:chgData name="p.sri hari" userId="ef41ccbcf1095ed4" providerId="LiveId" clId="{23A8CB4A-9D2C-4D55-A641-AA65FC2F40A5}" dt="2022-12-06T17:59:47.911" v="17" actId="26606"/>
          <ac:spMkLst>
            <pc:docMk/>
            <pc:sldMk cId="2304576679" sldId="275"/>
            <ac:spMk id="94" creationId="{32B2619C-2C88-4DD6-96FE-CF708FF6A8F7}"/>
          </ac:spMkLst>
        </pc:spChg>
        <pc:spChg chg="add del">
          <ac:chgData name="p.sri hari" userId="ef41ccbcf1095ed4" providerId="LiveId" clId="{23A8CB4A-9D2C-4D55-A641-AA65FC2F40A5}" dt="2022-12-06T17:59:47.911" v="17" actId="26606"/>
          <ac:spMkLst>
            <pc:docMk/>
            <pc:sldMk cId="2304576679" sldId="275"/>
            <ac:spMk id="96" creationId="{AE3A44A7-098D-4DB2-9081-4499626D1909}"/>
          </ac:spMkLst>
        </pc:spChg>
        <pc:spChg chg="add del">
          <ac:chgData name="p.sri hari" userId="ef41ccbcf1095ed4" providerId="LiveId" clId="{23A8CB4A-9D2C-4D55-A641-AA65FC2F40A5}" dt="2022-12-06T17:59:47.911" v="17" actId="26606"/>
          <ac:spMkLst>
            <pc:docMk/>
            <pc:sldMk cId="2304576679" sldId="275"/>
            <ac:spMk id="98" creationId="{4F1CB7E3-24EA-46FC-AFBA-DD5B72918A37}"/>
          </ac:spMkLst>
        </pc:spChg>
        <pc:grpChg chg="add del">
          <ac:chgData name="p.sri hari" userId="ef41ccbcf1095ed4" providerId="LiveId" clId="{23A8CB4A-9D2C-4D55-A641-AA65FC2F40A5}" dt="2022-12-06T17:59:48.617" v="18" actId="26606"/>
          <ac:grpSpMkLst>
            <pc:docMk/>
            <pc:sldMk cId="2304576679" sldId="275"/>
            <ac:grpSpMk id="49" creationId="{23F5135F-115E-423C-BE4A-B56C35DC9F3E}"/>
          </ac:grpSpMkLst>
        </pc:grpChg>
        <pc:grpChg chg="add del">
          <ac:chgData name="p.sri hari" userId="ef41ccbcf1095ed4" providerId="LiveId" clId="{23A8CB4A-9D2C-4D55-A641-AA65FC2F40A5}" dt="2022-12-06T17:59:48.617" v="18" actId="26606"/>
          <ac:grpSpMkLst>
            <pc:docMk/>
            <pc:sldMk cId="2304576679" sldId="275"/>
            <ac:grpSpMk id="55" creationId="{5D3D3051-D223-4825-BE7D-C711315EE035}"/>
          </ac:grpSpMkLst>
        </pc:grpChg>
        <pc:grpChg chg="add del">
          <ac:chgData name="p.sri hari" userId="ef41ccbcf1095ed4" providerId="LiveId" clId="{23A8CB4A-9D2C-4D55-A641-AA65FC2F40A5}" dt="2022-12-06T17:59:48.617" v="18" actId="26606"/>
          <ac:grpSpMkLst>
            <pc:docMk/>
            <pc:sldMk cId="2304576679" sldId="275"/>
            <ac:grpSpMk id="60" creationId="{23F5135F-115E-423C-BE4A-B56C35DC9F3E}"/>
          </ac:grpSpMkLst>
        </pc:grpChg>
        <pc:grpChg chg="add del">
          <ac:chgData name="p.sri hari" userId="ef41ccbcf1095ed4" providerId="LiveId" clId="{23A8CB4A-9D2C-4D55-A641-AA65FC2F40A5}" dt="2022-12-06T17:59:33.629" v="14" actId="26606"/>
          <ac:grpSpMkLst>
            <pc:docMk/>
            <pc:sldMk cId="2304576679" sldId="275"/>
            <ac:grpSpMk id="70" creationId="{84912FC9-6D3C-4857-AD07-669D24A58B9D}"/>
          </ac:grpSpMkLst>
        </pc:grpChg>
        <pc:grpChg chg="add del">
          <ac:chgData name="p.sri hari" userId="ef41ccbcf1095ed4" providerId="LiveId" clId="{23A8CB4A-9D2C-4D55-A641-AA65FC2F40A5}" dt="2022-12-06T17:59:48.617" v="18" actId="26606"/>
          <ac:grpSpMkLst>
            <pc:docMk/>
            <pc:sldMk cId="2304576679" sldId="275"/>
            <ac:grpSpMk id="79" creationId="{37574DA2-E254-4D05-A611-7C09A6499B15}"/>
          </ac:grpSpMkLst>
        </pc:grpChg>
        <pc:grpChg chg="add del">
          <ac:chgData name="p.sri hari" userId="ef41ccbcf1095ed4" providerId="LiveId" clId="{23A8CB4A-9D2C-4D55-A641-AA65FC2F40A5}" dt="2022-12-06T17:59:47.911" v="17" actId="26606"/>
          <ac:grpSpMkLst>
            <pc:docMk/>
            <pc:sldMk cId="2304576679" sldId="275"/>
            <ac:grpSpMk id="88" creationId="{179E390A-405A-41FF-B91F-F5FAA0E594C8}"/>
          </ac:grpSpMkLst>
        </pc:grpChg>
        <pc:picChg chg="mod ord">
          <ac:chgData name="p.sri hari" userId="ef41ccbcf1095ed4" providerId="LiveId" clId="{23A8CB4A-9D2C-4D55-A641-AA65FC2F40A5}" dt="2022-12-06T17:59:48.617" v="18" actId="26606"/>
          <ac:picMkLst>
            <pc:docMk/>
            <pc:sldMk cId="2304576679" sldId="275"/>
            <ac:picMk id="5" creationId="{0EC61B12-5A8A-E5CC-880C-EF494A966DE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BC0F1-7B1D-4F1B-B843-DE70799B6FA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230D3D-9B11-436B-859D-22FA8F94338B}">
      <dgm:prSet/>
      <dgm:spPr/>
      <dgm:t>
        <a:bodyPr/>
        <a:lstStyle/>
        <a:p>
          <a:r>
            <a:rPr lang="en-IN" dirty="0">
              <a:latin typeface="Bahnschrift SemiBold Condensed" panose="020B0502040204020203" pitchFamily="34" charset="0"/>
            </a:rPr>
            <a:t>ABSTRACT</a:t>
          </a:r>
          <a:endParaRPr lang="en-US" dirty="0">
            <a:latin typeface="Bahnschrift SemiBold Condensed" panose="020B0502040204020203" pitchFamily="34" charset="0"/>
          </a:endParaRPr>
        </a:p>
      </dgm:t>
    </dgm:pt>
    <dgm:pt modelId="{663170BB-0604-45C0-9A7F-AF8F25EA233E}" type="parTrans" cxnId="{DB4255B4-DC77-4B3F-BC99-9A0ED9A537BA}">
      <dgm:prSet/>
      <dgm:spPr/>
      <dgm:t>
        <a:bodyPr/>
        <a:lstStyle/>
        <a:p>
          <a:endParaRPr lang="en-US"/>
        </a:p>
      </dgm:t>
    </dgm:pt>
    <dgm:pt modelId="{2B9DB738-CA1D-4CA7-AD5F-9A7078456E36}" type="sibTrans" cxnId="{DB4255B4-DC77-4B3F-BC99-9A0ED9A537BA}">
      <dgm:prSet/>
      <dgm:spPr/>
      <dgm:t>
        <a:bodyPr/>
        <a:lstStyle/>
        <a:p>
          <a:endParaRPr lang="en-US"/>
        </a:p>
      </dgm:t>
    </dgm:pt>
    <dgm:pt modelId="{C3B06F31-BB7F-4B65-8E17-890239E309DC}">
      <dgm:prSet/>
      <dgm:spPr/>
      <dgm:t>
        <a:bodyPr/>
        <a:lstStyle/>
        <a:p>
          <a:r>
            <a:rPr lang="en-IN" dirty="0">
              <a:latin typeface="Bahnschrift SemiBold Condensed" panose="020B0502040204020203" pitchFamily="34" charset="0"/>
            </a:rPr>
            <a:t>INTRODUCTION</a:t>
          </a:r>
          <a:endParaRPr lang="en-US" dirty="0">
            <a:latin typeface="Bahnschrift SemiBold Condensed" panose="020B0502040204020203" pitchFamily="34" charset="0"/>
          </a:endParaRPr>
        </a:p>
      </dgm:t>
    </dgm:pt>
    <dgm:pt modelId="{7FD2838F-86B2-4DBB-9F48-CC7E32DEB21B}" type="parTrans" cxnId="{BD4A75CF-98AB-4C2B-9B5A-41F35218DFA6}">
      <dgm:prSet/>
      <dgm:spPr/>
      <dgm:t>
        <a:bodyPr/>
        <a:lstStyle/>
        <a:p>
          <a:endParaRPr lang="en-US"/>
        </a:p>
      </dgm:t>
    </dgm:pt>
    <dgm:pt modelId="{D0F24905-B29F-49D7-B92C-E0082C3A6D7B}" type="sibTrans" cxnId="{BD4A75CF-98AB-4C2B-9B5A-41F35218DFA6}">
      <dgm:prSet/>
      <dgm:spPr/>
      <dgm:t>
        <a:bodyPr/>
        <a:lstStyle/>
        <a:p>
          <a:endParaRPr lang="en-US"/>
        </a:p>
      </dgm:t>
    </dgm:pt>
    <dgm:pt modelId="{83C4BA62-43C9-4AAC-8E48-BCA2948586CC}">
      <dgm:prSet/>
      <dgm:spPr/>
      <dgm:t>
        <a:bodyPr/>
        <a:lstStyle/>
        <a:p>
          <a:r>
            <a:rPr lang="en-IN" dirty="0">
              <a:latin typeface="Bahnschrift SemiBold Condensed" panose="020B0502040204020203" pitchFamily="34" charset="0"/>
            </a:rPr>
            <a:t>DATASET</a:t>
          </a:r>
          <a:endParaRPr lang="en-US" dirty="0">
            <a:latin typeface="Bahnschrift SemiBold Condensed" panose="020B0502040204020203" pitchFamily="34" charset="0"/>
          </a:endParaRPr>
        </a:p>
      </dgm:t>
    </dgm:pt>
    <dgm:pt modelId="{3FBAC397-ED94-4A0D-AF13-2D54F762395E}" type="parTrans" cxnId="{3F131B46-CD7B-4C87-A76F-8BDD01DBE53F}">
      <dgm:prSet/>
      <dgm:spPr/>
      <dgm:t>
        <a:bodyPr/>
        <a:lstStyle/>
        <a:p>
          <a:endParaRPr lang="en-US"/>
        </a:p>
      </dgm:t>
    </dgm:pt>
    <dgm:pt modelId="{C7DF5D6C-01A3-4806-A56F-A5CA9E147A67}" type="sibTrans" cxnId="{3F131B46-CD7B-4C87-A76F-8BDD01DBE53F}">
      <dgm:prSet/>
      <dgm:spPr/>
      <dgm:t>
        <a:bodyPr/>
        <a:lstStyle/>
        <a:p>
          <a:endParaRPr lang="en-US"/>
        </a:p>
      </dgm:t>
    </dgm:pt>
    <dgm:pt modelId="{DE7A6D4F-D207-4E89-85EF-81C64B2C354A}">
      <dgm:prSet/>
      <dgm:spPr/>
      <dgm:t>
        <a:bodyPr/>
        <a:lstStyle/>
        <a:p>
          <a:r>
            <a:rPr lang="en-IN" b="0" i="0" dirty="0">
              <a:latin typeface="Bahnschrift SemiBold Condensed" panose="020B0502040204020203" pitchFamily="34" charset="0"/>
            </a:rPr>
            <a:t>METHODOLOGY</a:t>
          </a:r>
          <a:endParaRPr lang="en-US" dirty="0">
            <a:latin typeface="Bahnschrift SemiBold Condensed" panose="020B0502040204020203" pitchFamily="34" charset="0"/>
          </a:endParaRPr>
        </a:p>
      </dgm:t>
    </dgm:pt>
    <dgm:pt modelId="{C12B5B3B-153D-4114-9CD3-EF25A51B08E2}" type="parTrans" cxnId="{3B5D4E6F-9DCA-4EAB-AD37-AADEA4B0C439}">
      <dgm:prSet/>
      <dgm:spPr/>
      <dgm:t>
        <a:bodyPr/>
        <a:lstStyle/>
        <a:p>
          <a:endParaRPr lang="en-US"/>
        </a:p>
      </dgm:t>
    </dgm:pt>
    <dgm:pt modelId="{C9C9079A-2C2B-4FA5-99AF-2191BC05C7A6}" type="sibTrans" cxnId="{3B5D4E6F-9DCA-4EAB-AD37-AADEA4B0C439}">
      <dgm:prSet/>
      <dgm:spPr/>
      <dgm:t>
        <a:bodyPr/>
        <a:lstStyle/>
        <a:p>
          <a:endParaRPr lang="en-US"/>
        </a:p>
      </dgm:t>
    </dgm:pt>
    <dgm:pt modelId="{A9A79C71-9198-4F4C-89E5-708BDB335C2A}">
      <dgm:prSet/>
      <dgm:spPr/>
      <dgm:t>
        <a:bodyPr/>
        <a:lstStyle/>
        <a:p>
          <a:r>
            <a:rPr lang="en-IN" dirty="0">
              <a:latin typeface="Bahnschrift SemiBold Condensed" panose="020B0502040204020203" pitchFamily="34" charset="0"/>
            </a:rPr>
            <a:t>RESULT</a:t>
          </a:r>
          <a:endParaRPr lang="en-US" dirty="0">
            <a:latin typeface="Bahnschrift SemiBold Condensed" panose="020B0502040204020203" pitchFamily="34" charset="0"/>
          </a:endParaRPr>
        </a:p>
      </dgm:t>
    </dgm:pt>
    <dgm:pt modelId="{2B638893-5269-45B6-92BF-B46E68D6C34C}" type="parTrans" cxnId="{73793808-27F2-4D11-87A3-AFD09793AB19}">
      <dgm:prSet/>
      <dgm:spPr/>
      <dgm:t>
        <a:bodyPr/>
        <a:lstStyle/>
        <a:p>
          <a:endParaRPr lang="en-US"/>
        </a:p>
      </dgm:t>
    </dgm:pt>
    <dgm:pt modelId="{0D01F981-3826-4149-8493-68E447D0E0B3}" type="sibTrans" cxnId="{73793808-27F2-4D11-87A3-AFD09793AB19}">
      <dgm:prSet/>
      <dgm:spPr/>
      <dgm:t>
        <a:bodyPr/>
        <a:lstStyle/>
        <a:p>
          <a:endParaRPr lang="en-US"/>
        </a:p>
      </dgm:t>
    </dgm:pt>
    <dgm:pt modelId="{46FBBED5-A3CB-40A3-B870-8F1EB1C05428}">
      <dgm:prSet/>
      <dgm:spPr/>
      <dgm:t>
        <a:bodyPr/>
        <a:lstStyle/>
        <a:p>
          <a:r>
            <a:rPr lang="en-IN" dirty="0">
              <a:latin typeface="Bahnschrift SemiBold Condensed" panose="020B0502040204020203" pitchFamily="34" charset="0"/>
            </a:rPr>
            <a:t>CONCLUSION</a:t>
          </a:r>
          <a:endParaRPr lang="en-US" dirty="0">
            <a:latin typeface="Bahnschrift SemiBold Condensed" panose="020B0502040204020203" pitchFamily="34" charset="0"/>
          </a:endParaRPr>
        </a:p>
      </dgm:t>
    </dgm:pt>
    <dgm:pt modelId="{DFAD5248-2E06-456F-94A8-A9016325863B}" type="parTrans" cxnId="{48E5485D-BF33-4790-A116-1FCBBFEB8098}">
      <dgm:prSet/>
      <dgm:spPr/>
      <dgm:t>
        <a:bodyPr/>
        <a:lstStyle/>
        <a:p>
          <a:endParaRPr lang="en-US"/>
        </a:p>
      </dgm:t>
    </dgm:pt>
    <dgm:pt modelId="{A634D874-B29C-464E-9DF4-82567C1896CC}" type="sibTrans" cxnId="{48E5485D-BF33-4790-A116-1FCBBFEB8098}">
      <dgm:prSet/>
      <dgm:spPr/>
      <dgm:t>
        <a:bodyPr/>
        <a:lstStyle/>
        <a:p>
          <a:endParaRPr lang="en-US"/>
        </a:p>
      </dgm:t>
    </dgm:pt>
    <dgm:pt modelId="{F0E03846-3F7A-4F80-B41D-2D5453E51F23}" type="pres">
      <dgm:prSet presAssocID="{3DCBC0F1-7B1D-4F1B-B843-DE70799B6FA6}" presName="vert0" presStyleCnt="0">
        <dgm:presLayoutVars>
          <dgm:dir/>
          <dgm:animOne val="branch"/>
          <dgm:animLvl val="lvl"/>
        </dgm:presLayoutVars>
      </dgm:prSet>
      <dgm:spPr/>
    </dgm:pt>
    <dgm:pt modelId="{8A729BC7-81BC-4704-87D3-76EA2C9F4392}" type="pres">
      <dgm:prSet presAssocID="{72230D3D-9B11-436B-859D-22FA8F94338B}" presName="thickLine" presStyleLbl="alignNode1" presStyleIdx="0" presStyleCnt="6"/>
      <dgm:spPr/>
    </dgm:pt>
    <dgm:pt modelId="{24E25488-FAE9-494C-B02B-D2A6DAE8CE40}" type="pres">
      <dgm:prSet presAssocID="{72230D3D-9B11-436B-859D-22FA8F94338B}" presName="horz1" presStyleCnt="0"/>
      <dgm:spPr/>
    </dgm:pt>
    <dgm:pt modelId="{F16D7A1D-3445-4842-85BD-0050CEFFFF65}" type="pres">
      <dgm:prSet presAssocID="{72230D3D-9B11-436B-859D-22FA8F94338B}" presName="tx1" presStyleLbl="revTx" presStyleIdx="0" presStyleCnt="6"/>
      <dgm:spPr/>
    </dgm:pt>
    <dgm:pt modelId="{802ADB71-26B7-4E46-88A4-91630D9F39E4}" type="pres">
      <dgm:prSet presAssocID="{72230D3D-9B11-436B-859D-22FA8F94338B}" presName="vert1" presStyleCnt="0"/>
      <dgm:spPr/>
    </dgm:pt>
    <dgm:pt modelId="{856F46DF-06F9-445B-ADEB-005FF75A49C2}" type="pres">
      <dgm:prSet presAssocID="{C3B06F31-BB7F-4B65-8E17-890239E309DC}" presName="thickLine" presStyleLbl="alignNode1" presStyleIdx="1" presStyleCnt="6"/>
      <dgm:spPr/>
    </dgm:pt>
    <dgm:pt modelId="{5728281C-547D-464B-ABC1-F19AECBC7A0E}" type="pres">
      <dgm:prSet presAssocID="{C3B06F31-BB7F-4B65-8E17-890239E309DC}" presName="horz1" presStyleCnt="0"/>
      <dgm:spPr/>
    </dgm:pt>
    <dgm:pt modelId="{F7B354ED-95D9-46FA-8F80-69B15E43EE89}" type="pres">
      <dgm:prSet presAssocID="{C3B06F31-BB7F-4B65-8E17-890239E309DC}" presName="tx1" presStyleLbl="revTx" presStyleIdx="1" presStyleCnt="6"/>
      <dgm:spPr/>
    </dgm:pt>
    <dgm:pt modelId="{900E3D6F-F5D3-410D-95C7-DD5458A923A7}" type="pres">
      <dgm:prSet presAssocID="{C3B06F31-BB7F-4B65-8E17-890239E309DC}" presName="vert1" presStyleCnt="0"/>
      <dgm:spPr/>
    </dgm:pt>
    <dgm:pt modelId="{6F89E24A-9234-4164-AE99-801B879718D6}" type="pres">
      <dgm:prSet presAssocID="{83C4BA62-43C9-4AAC-8E48-BCA2948586CC}" presName="thickLine" presStyleLbl="alignNode1" presStyleIdx="2" presStyleCnt="6"/>
      <dgm:spPr/>
    </dgm:pt>
    <dgm:pt modelId="{D9A9CB57-2B2F-4F9C-B3C4-5F162D4EBB29}" type="pres">
      <dgm:prSet presAssocID="{83C4BA62-43C9-4AAC-8E48-BCA2948586CC}" presName="horz1" presStyleCnt="0"/>
      <dgm:spPr/>
    </dgm:pt>
    <dgm:pt modelId="{754683CC-4B3D-4B91-B239-97F4448647A8}" type="pres">
      <dgm:prSet presAssocID="{83C4BA62-43C9-4AAC-8E48-BCA2948586CC}" presName="tx1" presStyleLbl="revTx" presStyleIdx="2" presStyleCnt="6"/>
      <dgm:spPr/>
    </dgm:pt>
    <dgm:pt modelId="{5B675420-7117-4C2A-9583-E293D1EFE207}" type="pres">
      <dgm:prSet presAssocID="{83C4BA62-43C9-4AAC-8E48-BCA2948586CC}" presName="vert1" presStyleCnt="0"/>
      <dgm:spPr/>
    </dgm:pt>
    <dgm:pt modelId="{A870C50F-350D-4B32-80C1-0908904D6538}" type="pres">
      <dgm:prSet presAssocID="{DE7A6D4F-D207-4E89-85EF-81C64B2C354A}" presName="thickLine" presStyleLbl="alignNode1" presStyleIdx="3" presStyleCnt="6"/>
      <dgm:spPr/>
    </dgm:pt>
    <dgm:pt modelId="{292F6AD1-6905-4602-AE01-50D061AD31F9}" type="pres">
      <dgm:prSet presAssocID="{DE7A6D4F-D207-4E89-85EF-81C64B2C354A}" presName="horz1" presStyleCnt="0"/>
      <dgm:spPr/>
    </dgm:pt>
    <dgm:pt modelId="{01889371-D236-4176-8EC8-69D334FF6A16}" type="pres">
      <dgm:prSet presAssocID="{DE7A6D4F-D207-4E89-85EF-81C64B2C354A}" presName="tx1" presStyleLbl="revTx" presStyleIdx="3" presStyleCnt="6"/>
      <dgm:spPr/>
    </dgm:pt>
    <dgm:pt modelId="{2BA11CDE-F5A4-49CD-BC07-0BDF89C5CDB2}" type="pres">
      <dgm:prSet presAssocID="{DE7A6D4F-D207-4E89-85EF-81C64B2C354A}" presName="vert1" presStyleCnt="0"/>
      <dgm:spPr/>
    </dgm:pt>
    <dgm:pt modelId="{F10880BC-1F7E-4C9B-8C05-7E46327B3102}" type="pres">
      <dgm:prSet presAssocID="{A9A79C71-9198-4F4C-89E5-708BDB335C2A}" presName="thickLine" presStyleLbl="alignNode1" presStyleIdx="4" presStyleCnt="6"/>
      <dgm:spPr/>
    </dgm:pt>
    <dgm:pt modelId="{925A440B-6BE6-4FA3-81AF-97913C844170}" type="pres">
      <dgm:prSet presAssocID="{A9A79C71-9198-4F4C-89E5-708BDB335C2A}" presName="horz1" presStyleCnt="0"/>
      <dgm:spPr/>
    </dgm:pt>
    <dgm:pt modelId="{79DC09BA-6F91-4953-9500-65ACB44A7DB9}" type="pres">
      <dgm:prSet presAssocID="{A9A79C71-9198-4F4C-89E5-708BDB335C2A}" presName="tx1" presStyleLbl="revTx" presStyleIdx="4" presStyleCnt="6"/>
      <dgm:spPr/>
    </dgm:pt>
    <dgm:pt modelId="{3CB4F41B-517D-4B7F-84DF-204C197619E8}" type="pres">
      <dgm:prSet presAssocID="{A9A79C71-9198-4F4C-89E5-708BDB335C2A}" presName="vert1" presStyleCnt="0"/>
      <dgm:spPr/>
    </dgm:pt>
    <dgm:pt modelId="{E226DA43-1A7A-4C01-A00D-4CEE6916BC44}" type="pres">
      <dgm:prSet presAssocID="{46FBBED5-A3CB-40A3-B870-8F1EB1C05428}" presName="thickLine" presStyleLbl="alignNode1" presStyleIdx="5" presStyleCnt="6"/>
      <dgm:spPr/>
    </dgm:pt>
    <dgm:pt modelId="{96586275-CD1F-465E-9DFD-5CEA28791E2A}" type="pres">
      <dgm:prSet presAssocID="{46FBBED5-A3CB-40A3-B870-8F1EB1C05428}" presName="horz1" presStyleCnt="0"/>
      <dgm:spPr/>
    </dgm:pt>
    <dgm:pt modelId="{D6E0A0FB-6E4B-4148-A2FE-AF711AC045DC}" type="pres">
      <dgm:prSet presAssocID="{46FBBED5-A3CB-40A3-B870-8F1EB1C05428}" presName="tx1" presStyleLbl="revTx" presStyleIdx="5" presStyleCnt="6"/>
      <dgm:spPr/>
    </dgm:pt>
    <dgm:pt modelId="{484ED3CD-4DF7-474F-AD47-69FBC591422C}" type="pres">
      <dgm:prSet presAssocID="{46FBBED5-A3CB-40A3-B870-8F1EB1C05428}" presName="vert1" presStyleCnt="0"/>
      <dgm:spPr/>
    </dgm:pt>
  </dgm:ptLst>
  <dgm:cxnLst>
    <dgm:cxn modelId="{73793808-27F2-4D11-87A3-AFD09793AB19}" srcId="{3DCBC0F1-7B1D-4F1B-B843-DE70799B6FA6}" destId="{A9A79C71-9198-4F4C-89E5-708BDB335C2A}" srcOrd="4" destOrd="0" parTransId="{2B638893-5269-45B6-92BF-B46E68D6C34C}" sibTransId="{0D01F981-3826-4149-8493-68E447D0E0B3}"/>
    <dgm:cxn modelId="{9A47A91A-7C71-4C40-9372-D451751976A9}" type="presOf" srcId="{46FBBED5-A3CB-40A3-B870-8F1EB1C05428}" destId="{D6E0A0FB-6E4B-4148-A2FE-AF711AC045DC}" srcOrd="0" destOrd="0" presId="urn:microsoft.com/office/officeart/2008/layout/LinedList"/>
    <dgm:cxn modelId="{48E5485D-BF33-4790-A116-1FCBBFEB8098}" srcId="{3DCBC0F1-7B1D-4F1B-B843-DE70799B6FA6}" destId="{46FBBED5-A3CB-40A3-B870-8F1EB1C05428}" srcOrd="5" destOrd="0" parTransId="{DFAD5248-2E06-456F-94A8-A9016325863B}" sibTransId="{A634D874-B29C-464E-9DF4-82567C1896CC}"/>
    <dgm:cxn modelId="{02596164-B396-4FDA-A129-721AB4A9EC59}" type="presOf" srcId="{72230D3D-9B11-436B-859D-22FA8F94338B}" destId="{F16D7A1D-3445-4842-85BD-0050CEFFFF65}" srcOrd="0" destOrd="0" presId="urn:microsoft.com/office/officeart/2008/layout/LinedList"/>
    <dgm:cxn modelId="{3F131B46-CD7B-4C87-A76F-8BDD01DBE53F}" srcId="{3DCBC0F1-7B1D-4F1B-B843-DE70799B6FA6}" destId="{83C4BA62-43C9-4AAC-8E48-BCA2948586CC}" srcOrd="2" destOrd="0" parTransId="{3FBAC397-ED94-4A0D-AF13-2D54F762395E}" sibTransId="{C7DF5D6C-01A3-4806-A56F-A5CA9E147A67}"/>
    <dgm:cxn modelId="{3B5D4E6F-9DCA-4EAB-AD37-AADEA4B0C439}" srcId="{3DCBC0F1-7B1D-4F1B-B843-DE70799B6FA6}" destId="{DE7A6D4F-D207-4E89-85EF-81C64B2C354A}" srcOrd="3" destOrd="0" parTransId="{C12B5B3B-153D-4114-9CD3-EF25A51B08E2}" sibTransId="{C9C9079A-2C2B-4FA5-99AF-2191BC05C7A6}"/>
    <dgm:cxn modelId="{3ED84BA9-5EE4-4275-9ECA-A9720ADA0A72}" type="presOf" srcId="{83C4BA62-43C9-4AAC-8E48-BCA2948586CC}" destId="{754683CC-4B3D-4B91-B239-97F4448647A8}" srcOrd="0" destOrd="0" presId="urn:microsoft.com/office/officeart/2008/layout/LinedList"/>
    <dgm:cxn modelId="{A14A57AA-AE4D-4EC7-A7B8-42150E86E3B3}" type="presOf" srcId="{3DCBC0F1-7B1D-4F1B-B843-DE70799B6FA6}" destId="{F0E03846-3F7A-4F80-B41D-2D5453E51F23}" srcOrd="0" destOrd="0" presId="urn:microsoft.com/office/officeart/2008/layout/LinedList"/>
    <dgm:cxn modelId="{DB4255B4-DC77-4B3F-BC99-9A0ED9A537BA}" srcId="{3DCBC0F1-7B1D-4F1B-B843-DE70799B6FA6}" destId="{72230D3D-9B11-436B-859D-22FA8F94338B}" srcOrd="0" destOrd="0" parTransId="{663170BB-0604-45C0-9A7F-AF8F25EA233E}" sibTransId="{2B9DB738-CA1D-4CA7-AD5F-9A7078456E36}"/>
    <dgm:cxn modelId="{BD4A75CF-98AB-4C2B-9B5A-41F35218DFA6}" srcId="{3DCBC0F1-7B1D-4F1B-B843-DE70799B6FA6}" destId="{C3B06F31-BB7F-4B65-8E17-890239E309DC}" srcOrd="1" destOrd="0" parTransId="{7FD2838F-86B2-4DBB-9F48-CC7E32DEB21B}" sibTransId="{D0F24905-B29F-49D7-B92C-E0082C3A6D7B}"/>
    <dgm:cxn modelId="{846E77DF-3CA8-421C-9014-F68726FBA06F}" type="presOf" srcId="{C3B06F31-BB7F-4B65-8E17-890239E309DC}" destId="{F7B354ED-95D9-46FA-8F80-69B15E43EE89}" srcOrd="0" destOrd="0" presId="urn:microsoft.com/office/officeart/2008/layout/LinedList"/>
    <dgm:cxn modelId="{DD0784E4-5E2C-4FA2-BCAF-EDD90A7F1DC2}" type="presOf" srcId="{DE7A6D4F-D207-4E89-85EF-81C64B2C354A}" destId="{01889371-D236-4176-8EC8-69D334FF6A16}" srcOrd="0" destOrd="0" presId="urn:microsoft.com/office/officeart/2008/layout/LinedList"/>
    <dgm:cxn modelId="{AE7184F3-2821-465D-9D2E-A1F45D3FE868}" type="presOf" srcId="{A9A79C71-9198-4F4C-89E5-708BDB335C2A}" destId="{79DC09BA-6F91-4953-9500-65ACB44A7DB9}" srcOrd="0" destOrd="0" presId="urn:microsoft.com/office/officeart/2008/layout/LinedList"/>
    <dgm:cxn modelId="{F0DF96E9-D90F-4C54-9552-B22C62CA48CC}" type="presParOf" srcId="{F0E03846-3F7A-4F80-B41D-2D5453E51F23}" destId="{8A729BC7-81BC-4704-87D3-76EA2C9F4392}" srcOrd="0" destOrd="0" presId="urn:microsoft.com/office/officeart/2008/layout/LinedList"/>
    <dgm:cxn modelId="{54A1B5AB-2189-4132-AAFB-670950958ED0}" type="presParOf" srcId="{F0E03846-3F7A-4F80-B41D-2D5453E51F23}" destId="{24E25488-FAE9-494C-B02B-D2A6DAE8CE40}" srcOrd="1" destOrd="0" presId="urn:microsoft.com/office/officeart/2008/layout/LinedList"/>
    <dgm:cxn modelId="{BCD760C6-6ADD-403F-B5DA-2350A0093154}" type="presParOf" srcId="{24E25488-FAE9-494C-B02B-D2A6DAE8CE40}" destId="{F16D7A1D-3445-4842-85BD-0050CEFFFF65}" srcOrd="0" destOrd="0" presId="urn:microsoft.com/office/officeart/2008/layout/LinedList"/>
    <dgm:cxn modelId="{0266CB3A-43EA-4024-BDE9-2BFFA90268EC}" type="presParOf" srcId="{24E25488-FAE9-494C-B02B-D2A6DAE8CE40}" destId="{802ADB71-26B7-4E46-88A4-91630D9F39E4}" srcOrd="1" destOrd="0" presId="urn:microsoft.com/office/officeart/2008/layout/LinedList"/>
    <dgm:cxn modelId="{B020069A-6788-45B6-9E46-5DB9CA72E286}" type="presParOf" srcId="{F0E03846-3F7A-4F80-B41D-2D5453E51F23}" destId="{856F46DF-06F9-445B-ADEB-005FF75A49C2}" srcOrd="2" destOrd="0" presId="urn:microsoft.com/office/officeart/2008/layout/LinedList"/>
    <dgm:cxn modelId="{E1A7253F-B97D-4AB0-9BBD-B561408F4585}" type="presParOf" srcId="{F0E03846-3F7A-4F80-B41D-2D5453E51F23}" destId="{5728281C-547D-464B-ABC1-F19AECBC7A0E}" srcOrd="3" destOrd="0" presId="urn:microsoft.com/office/officeart/2008/layout/LinedList"/>
    <dgm:cxn modelId="{313F16C9-AD88-4306-A8B3-90E02250D8DA}" type="presParOf" srcId="{5728281C-547D-464B-ABC1-F19AECBC7A0E}" destId="{F7B354ED-95D9-46FA-8F80-69B15E43EE89}" srcOrd="0" destOrd="0" presId="urn:microsoft.com/office/officeart/2008/layout/LinedList"/>
    <dgm:cxn modelId="{6DFB73D0-F0EA-49CE-8689-8D2D6271FA4C}" type="presParOf" srcId="{5728281C-547D-464B-ABC1-F19AECBC7A0E}" destId="{900E3D6F-F5D3-410D-95C7-DD5458A923A7}" srcOrd="1" destOrd="0" presId="urn:microsoft.com/office/officeart/2008/layout/LinedList"/>
    <dgm:cxn modelId="{5E110681-C703-43D9-87BB-4A7131D5BB40}" type="presParOf" srcId="{F0E03846-3F7A-4F80-B41D-2D5453E51F23}" destId="{6F89E24A-9234-4164-AE99-801B879718D6}" srcOrd="4" destOrd="0" presId="urn:microsoft.com/office/officeart/2008/layout/LinedList"/>
    <dgm:cxn modelId="{2F126060-F8E5-430E-B6CE-778A1729BF6A}" type="presParOf" srcId="{F0E03846-3F7A-4F80-B41D-2D5453E51F23}" destId="{D9A9CB57-2B2F-4F9C-B3C4-5F162D4EBB29}" srcOrd="5" destOrd="0" presId="urn:microsoft.com/office/officeart/2008/layout/LinedList"/>
    <dgm:cxn modelId="{679ABA49-DF44-4731-9F89-8A1B945BD0CC}" type="presParOf" srcId="{D9A9CB57-2B2F-4F9C-B3C4-5F162D4EBB29}" destId="{754683CC-4B3D-4B91-B239-97F4448647A8}" srcOrd="0" destOrd="0" presId="urn:microsoft.com/office/officeart/2008/layout/LinedList"/>
    <dgm:cxn modelId="{E739F646-C5E8-46D4-AB21-16C5734C45AC}" type="presParOf" srcId="{D9A9CB57-2B2F-4F9C-B3C4-5F162D4EBB29}" destId="{5B675420-7117-4C2A-9583-E293D1EFE207}" srcOrd="1" destOrd="0" presId="urn:microsoft.com/office/officeart/2008/layout/LinedList"/>
    <dgm:cxn modelId="{CC47533B-CB5F-446C-8B89-BBC6FF7391F9}" type="presParOf" srcId="{F0E03846-3F7A-4F80-B41D-2D5453E51F23}" destId="{A870C50F-350D-4B32-80C1-0908904D6538}" srcOrd="6" destOrd="0" presId="urn:microsoft.com/office/officeart/2008/layout/LinedList"/>
    <dgm:cxn modelId="{28194DC7-1C7F-46A8-9E38-12A4A75033E2}" type="presParOf" srcId="{F0E03846-3F7A-4F80-B41D-2D5453E51F23}" destId="{292F6AD1-6905-4602-AE01-50D061AD31F9}" srcOrd="7" destOrd="0" presId="urn:microsoft.com/office/officeart/2008/layout/LinedList"/>
    <dgm:cxn modelId="{57E16DBB-7DF4-4BB5-BA12-C3D4FD09FD15}" type="presParOf" srcId="{292F6AD1-6905-4602-AE01-50D061AD31F9}" destId="{01889371-D236-4176-8EC8-69D334FF6A16}" srcOrd="0" destOrd="0" presId="urn:microsoft.com/office/officeart/2008/layout/LinedList"/>
    <dgm:cxn modelId="{905C67BE-C714-413C-A0C9-AF7D5C4E7273}" type="presParOf" srcId="{292F6AD1-6905-4602-AE01-50D061AD31F9}" destId="{2BA11CDE-F5A4-49CD-BC07-0BDF89C5CDB2}" srcOrd="1" destOrd="0" presId="urn:microsoft.com/office/officeart/2008/layout/LinedList"/>
    <dgm:cxn modelId="{0FA54530-C0AC-4FC7-BB17-059F58858A7F}" type="presParOf" srcId="{F0E03846-3F7A-4F80-B41D-2D5453E51F23}" destId="{F10880BC-1F7E-4C9B-8C05-7E46327B3102}" srcOrd="8" destOrd="0" presId="urn:microsoft.com/office/officeart/2008/layout/LinedList"/>
    <dgm:cxn modelId="{A09457FC-8373-40A6-A8BE-D9BAD3B2B1F2}" type="presParOf" srcId="{F0E03846-3F7A-4F80-B41D-2D5453E51F23}" destId="{925A440B-6BE6-4FA3-81AF-97913C844170}" srcOrd="9" destOrd="0" presId="urn:microsoft.com/office/officeart/2008/layout/LinedList"/>
    <dgm:cxn modelId="{75C6158C-A9BD-4521-A291-04F39A483398}" type="presParOf" srcId="{925A440B-6BE6-4FA3-81AF-97913C844170}" destId="{79DC09BA-6F91-4953-9500-65ACB44A7DB9}" srcOrd="0" destOrd="0" presId="urn:microsoft.com/office/officeart/2008/layout/LinedList"/>
    <dgm:cxn modelId="{5EF9E18C-2F74-4625-8C82-8BBAC2667E45}" type="presParOf" srcId="{925A440B-6BE6-4FA3-81AF-97913C844170}" destId="{3CB4F41B-517D-4B7F-84DF-204C197619E8}" srcOrd="1" destOrd="0" presId="urn:microsoft.com/office/officeart/2008/layout/LinedList"/>
    <dgm:cxn modelId="{5FD5E08C-564C-4178-A787-FD5649451E6B}" type="presParOf" srcId="{F0E03846-3F7A-4F80-B41D-2D5453E51F23}" destId="{E226DA43-1A7A-4C01-A00D-4CEE6916BC44}" srcOrd="10" destOrd="0" presId="urn:microsoft.com/office/officeart/2008/layout/LinedList"/>
    <dgm:cxn modelId="{E45B89BC-3BFB-49FE-8252-6D233356749A}" type="presParOf" srcId="{F0E03846-3F7A-4F80-B41D-2D5453E51F23}" destId="{96586275-CD1F-465E-9DFD-5CEA28791E2A}" srcOrd="11" destOrd="0" presId="urn:microsoft.com/office/officeart/2008/layout/LinedList"/>
    <dgm:cxn modelId="{3254E43B-2977-4B7F-B081-E40A88240EBC}" type="presParOf" srcId="{96586275-CD1F-465E-9DFD-5CEA28791E2A}" destId="{D6E0A0FB-6E4B-4148-A2FE-AF711AC045DC}" srcOrd="0" destOrd="0" presId="urn:microsoft.com/office/officeart/2008/layout/LinedList"/>
    <dgm:cxn modelId="{8BF84267-1625-44A9-A575-ABBEA6E2FE34}" type="presParOf" srcId="{96586275-CD1F-465E-9DFD-5CEA28791E2A}" destId="{484ED3CD-4DF7-474F-AD47-69FBC59142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92F091-B665-4713-90BC-A6E68E10410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5CB68F5-0084-4CC4-92CC-E88840428E43}">
      <dgm:prSet/>
      <dgm:spPr/>
      <dgm:t>
        <a:bodyPr/>
        <a:lstStyle/>
        <a:p>
          <a:r>
            <a:rPr lang="en-IN" dirty="0">
              <a:latin typeface="Bahnschrift SemiBold Condensed" panose="020B0502040204020203" pitchFamily="34" charset="0"/>
            </a:rPr>
            <a:t>Image Capturing</a:t>
          </a:r>
          <a:endParaRPr lang="en-US" dirty="0">
            <a:latin typeface="Bahnschrift SemiBold Condensed" panose="020B0502040204020203" pitchFamily="34" charset="0"/>
          </a:endParaRPr>
        </a:p>
      </dgm:t>
    </dgm:pt>
    <dgm:pt modelId="{BD9C590A-9B5C-49CC-B263-01E1060B9536}" type="parTrans" cxnId="{4BC89124-CAB9-4DB1-9D11-16DFEDA6FA82}">
      <dgm:prSet/>
      <dgm:spPr/>
      <dgm:t>
        <a:bodyPr/>
        <a:lstStyle/>
        <a:p>
          <a:endParaRPr lang="en-US"/>
        </a:p>
      </dgm:t>
    </dgm:pt>
    <dgm:pt modelId="{9659AB7C-1F44-4A29-9460-EA62F7CB0CE1}" type="sibTrans" cxnId="{4BC89124-CAB9-4DB1-9D11-16DFEDA6FA82}">
      <dgm:prSet/>
      <dgm:spPr/>
      <dgm:t>
        <a:bodyPr/>
        <a:lstStyle/>
        <a:p>
          <a:endParaRPr lang="en-US"/>
        </a:p>
      </dgm:t>
    </dgm:pt>
    <dgm:pt modelId="{F9815D14-D228-4662-8876-D715C6570CDB}">
      <dgm:prSet/>
      <dgm:spPr/>
      <dgm:t>
        <a:bodyPr/>
        <a:lstStyle/>
        <a:p>
          <a:r>
            <a:rPr lang="en-IN">
              <a:latin typeface="Bahnschrift SemiBold Condensed" panose="020B0502040204020203" pitchFamily="34" charset="0"/>
            </a:rPr>
            <a:t>Filtering by Colour</a:t>
          </a:r>
          <a:endParaRPr lang="en-US">
            <a:latin typeface="Bahnschrift SemiBold Condensed" panose="020B0502040204020203" pitchFamily="34" charset="0"/>
          </a:endParaRPr>
        </a:p>
      </dgm:t>
    </dgm:pt>
    <dgm:pt modelId="{6BB9303B-D43F-4FBB-B67F-C4739A55CF43}" type="parTrans" cxnId="{5AF5F2E2-73C7-4EBF-8BC5-F9199FD1C28D}">
      <dgm:prSet/>
      <dgm:spPr/>
      <dgm:t>
        <a:bodyPr/>
        <a:lstStyle/>
        <a:p>
          <a:endParaRPr lang="en-US"/>
        </a:p>
      </dgm:t>
    </dgm:pt>
    <dgm:pt modelId="{5E4D4294-C524-4698-B5ED-D830513D186E}" type="sibTrans" cxnId="{5AF5F2E2-73C7-4EBF-8BC5-F9199FD1C28D}">
      <dgm:prSet/>
      <dgm:spPr/>
      <dgm:t>
        <a:bodyPr/>
        <a:lstStyle/>
        <a:p>
          <a:endParaRPr lang="en-US"/>
        </a:p>
      </dgm:t>
    </dgm:pt>
    <dgm:pt modelId="{7033375A-A49B-4C3F-931E-1D2E6E05AB8F}">
      <dgm:prSet/>
      <dgm:spPr/>
      <dgm:t>
        <a:bodyPr/>
        <a:lstStyle/>
        <a:p>
          <a:r>
            <a:rPr lang="en-IN">
              <a:latin typeface="Bahnschrift SemiBold Condensed" panose="020B0502040204020203" pitchFamily="34" charset="0"/>
            </a:rPr>
            <a:t>Region of Interest </a:t>
          </a:r>
          <a:endParaRPr lang="en-US">
            <a:latin typeface="Bahnschrift SemiBold Condensed" panose="020B0502040204020203" pitchFamily="34" charset="0"/>
          </a:endParaRPr>
        </a:p>
      </dgm:t>
    </dgm:pt>
    <dgm:pt modelId="{62259358-2668-4919-8FE1-1F53386989B2}" type="parTrans" cxnId="{6C6250EC-D25A-4946-B378-D5237A918143}">
      <dgm:prSet/>
      <dgm:spPr/>
      <dgm:t>
        <a:bodyPr/>
        <a:lstStyle/>
        <a:p>
          <a:endParaRPr lang="en-US"/>
        </a:p>
      </dgm:t>
    </dgm:pt>
    <dgm:pt modelId="{E814955F-4921-49D9-8696-7F51F8337EFB}" type="sibTrans" cxnId="{6C6250EC-D25A-4946-B378-D5237A918143}">
      <dgm:prSet/>
      <dgm:spPr/>
      <dgm:t>
        <a:bodyPr/>
        <a:lstStyle/>
        <a:p>
          <a:endParaRPr lang="en-US"/>
        </a:p>
      </dgm:t>
    </dgm:pt>
    <dgm:pt modelId="{A8A4DC59-3C75-4EF2-9F02-56C2E713DD1B}">
      <dgm:prSet/>
      <dgm:spPr/>
      <dgm:t>
        <a:bodyPr/>
        <a:lstStyle/>
        <a:p>
          <a:r>
            <a:rPr lang="en-IN">
              <a:latin typeface="Bahnschrift SemiBold Condensed" panose="020B0502040204020203" pitchFamily="34" charset="0"/>
            </a:rPr>
            <a:t>Canny Edge Detection</a:t>
          </a:r>
          <a:endParaRPr lang="en-US">
            <a:latin typeface="Bahnschrift SemiBold Condensed" panose="020B0502040204020203" pitchFamily="34" charset="0"/>
          </a:endParaRPr>
        </a:p>
      </dgm:t>
    </dgm:pt>
    <dgm:pt modelId="{657EA6C3-A5AC-4F07-B71A-124D740153AF}" type="parTrans" cxnId="{A2120FA1-F233-4B41-9BC5-7865B3FCE096}">
      <dgm:prSet/>
      <dgm:spPr/>
      <dgm:t>
        <a:bodyPr/>
        <a:lstStyle/>
        <a:p>
          <a:endParaRPr lang="en-US"/>
        </a:p>
      </dgm:t>
    </dgm:pt>
    <dgm:pt modelId="{87A5ABEC-A47B-45DD-BAC9-39BE987FD2AB}" type="sibTrans" cxnId="{A2120FA1-F233-4B41-9BC5-7865B3FCE096}">
      <dgm:prSet/>
      <dgm:spPr/>
      <dgm:t>
        <a:bodyPr/>
        <a:lstStyle/>
        <a:p>
          <a:endParaRPr lang="en-US"/>
        </a:p>
      </dgm:t>
    </dgm:pt>
    <dgm:pt modelId="{84CE1FF9-2254-4AB7-BBB4-B5BB15161A73}">
      <dgm:prSet/>
      <dgm:spPr/>
      <dgm:t>
        <a:bodyPr/>
        <a:lstStyle/>
        <a:p>
          <a:r>
            <a:rPr lang="en-IN">
              <a:latin typeface="Bahnschrift SemiBold Condensed" panose="020B0502040204020203" pitchFamily="34" charset="0"/>
            </a:rPr>
            <a:t>Hough Line Detection</a:t>
          </a:r>
          <a:endParaRPr lang="en-US">
            <a:latin typeface="Bahnschrift SemiBold Condensed" panose="020B0502040204020203" pitchFamily="34" charset="0"/>
          </a:endParaRPr>
        </a:p>
      </dgm:t>
    </dgm:pt>
    <dgm:pt modelId="{F838333A-57FA-4116-A4D8-291A02341222}" type="parTrans" cxnId="{BC0E6565-B4EA-4F8F-A540-5CDCDEDB6E4A}">
      <dgm:prSet/>
      <dgm:spPr/>
      <dgm:t>
        <a:bodyPr/>
        <a:lstStyle/>
        <a:p>
          <a:endParaRPr lang="en-US"/>
        </a:p>
      </dgm:t>
    </dgm:pt>
    <dgm:pt modelId="{D3972916-8923-4AAE-98C9-237974F3DA37}" type="sibTrans" cxnId="{BC0E6565-B4EA-4F8F-A540-5CDCDEDB6E4A}">
      <dgm:prSet/>
      <dgm:spPr/>
      <dgm:t>
        <a:bodyPr/>
        <a:lstStyle/>
        <a:p>
          <a:endParaRPr lang="en-US"/>
        </a:p>
      </dgm:t>
    </dgm:pt>
    <dgm:pt modelId="{422E2DA8-4DC9-469E-9DCE-214434E2C45E}">
      <dgm:prSet/>
      <dgm:spPr/>
      <dgm:t>
        <a:bodyPr/>
        <a:lstStyle/>
        <a:p>
          <a:r>
            <a:rPr lang="en-IN">
              <a:latin typeface="Bahnschrift SemiBold Condensed" panose="020B0502040204020203" pitchFamily="34" charset="0"/>
            </a:rPr>
            <a:t>Overlay Detected Lane</a:t>
          </a:r>
          <a:endParaRPr lang="en-US">
            <a:latin typeface="Bahnschrift SemiBold Condensed" panose="020B0502040204020203" pitchFamily="34" charset="0"/>
          </a:endParaRPr>
        </a:p>
      </dgm:t>
    </dgm:pt>
    <dgm:pt modelId="{B2EF10E3-92A0-477A-9488-A61A359F9302}" type="parTrans" cxnId="{EBC9BFD9-3FF0-409C-AAA7-28B9E748F32A}">
      <dgm:prSet/>
      <dgm:spPr/>
      <dgm:t>
        <a:bodyPr/>
        <a:lstStyle/>
        <a:p>
          <a:endParaRPr lang="en-US"/>
        </a:p>
      </dgm:t>
    </dgm:pt>
    <dgm:pt modelId="{0A809506-78CD-4D98-BE9A-8A750909DEDC}" type="sibTrans" cxnId="{EBC9BFD9-3FF0-409C-AAA7-28B9E748F32A}">
      <dgm:prSet/>
      <dgm:spPr/>
      <dgm:t>
        <a:bodyPr/>
        <a:lstStyle/>
        <a:p>
          <a:endParaRPr lang="en-US"/>
        </a:p>
      </dgm:t>
    </dgm:pt>
    <dgm:pt modelId="{D656F6B7-2E9F-46F8-8FD5-D74A6887DB02}">
      <dgm:prSet/>
      <dgm:spPr/>
      <dgm:t>
        <a:bodyPr/>
        <a:lstStyle/>
        <a:p>
          <a:r>
            <a:rPr lang="en-IN" dirty="0">
              <a:latin typeface="Bahnschrift SemiBold Condensed" panose="020B0502040204020203" pitchFamily="34" charset="0"/>
            </a:rPr>
            <a:t>Applying  to Video </a:t>
          </a:r>
          <a:endParaRPr lang="en-US" dirty="0">
            <a:latin typeface="Bahnschrift SemiBold Condensed" panose="020B0502040204020203" pitchFamily="34" charset="0"/>
          </a:endParaRPr>
        </a:p>
      </dgm:t>
    </dgm:pt>
    <dgm:pt modelId="{67FB909D-FADB-4478-BCFE-0063573C3896}" type="parTrans" cxnId="{CFFE52AD-F2F0-4655-BBF1-13F7239FFF6B}">
      <dgm:prSet/>
      <dgm:spPr/>
      <dgm:t>
        <a:bodyPr/>
        <a:lstStyle/>
        <a:p>
          <a:endParaRPr lang="en-US"/>
        </a:p>
      </dgm:t>
    </dgm:pt>
    <dgm:pt modelId="{D2B71FB1-EA94-4C71-85D2-9478639A3A6F}" type="sibTrans" cxnId="{CFFE52AD-F2F0-4655-BBF1-13F7239FFF6B}">
      <dgm:prSet/>
      <dgm:spPr/>
      <dgm:t>
        <a:bodyPr/>
        <a:lstStyle/>
        <a:p>
          <a:endParaRPr lang="en-US"/>
        </a:p>
      </dgm:t>
    </dgm:pt>
    <dgm:pt modelId="{8808B7AF-B412-4DF8-B098-00CD88AEC854}" type="pres">
      <dgm:prSet presAssocID="{8492F091-B665-4713-90BC-A6E68E10410D}" presName="diagram" presStyleCnt="0">
        <dgm:presLayoutVars>
          <dgm:dir/>
          <dgm:resizeHandles val="exact"/>
        </dgm:presLayoutVars>
      </dgm:prSet>
      <dgm:spPr/>
    </dgm:pt>
    <dgm:pt modelId="{BDEB159B-354E-4AB1-981F-DBC884B393B2}" type="pres">
      <dgm:prSet presAssocID="{F5CB68F5-0084-4CC4-92CC-E88840428E43}" presName="node" presStyleLbl="node1" presStyleIdx="0" presStyleCnt="7">
        <dgm:presLayoutVars>
          <dgm:bulletEnabled val="1"/>
        </dgm:presLayoutVars>
      </dgm:prSet>
      <dgm:spPr/>
    </dgm:pt>
    <dgm:pt modelId="{7AACFA4A-C6FE-43E4-B83E-FD511E272241}" type="pres">
      <dgm:prSet presAssocID="{9659AB7C-1F44-4A29-9460-EA62F7CB0CE1}" presName="sibTrans" presStyleCnt="0"/>
      <dgm:spPr/>
    </dgm:pt>
    <dgm:pt modelId="{27C8A751-19BE-4AAC-A9F6-C09B286F09BD}" type="pres">
      <dgm:prSet presAssocID="{F9815D14-D228-4662-8876-D715C6570CDB}" presName="node" presStyleLbl="node1" presStyleIdx="1" presStyleCnt="7">
        <dgm:presLayoutVars>
          <dgm:bulletEnabled val="1"/>
        </dgm:presLayoutVars>
      </dgm:prSet>
      <dgm:spPr/>
    </dgm:pt>
    <dgm:pt modelId="{E24027AA-AE15-4659-A3B1-042A3AE6C0A3}" type="pres">
      <dgm:prSet presAssocID="{5E4D4294-C524-4698-B5ED-D830513D186E}" presName="sibTrans" presStyleCnt="0"/>
      <dgm:spPr/>
    </dgm:pt>
    <dgm:pt modelId="{CFFF9A57-DA12-4CBD-B77B-A8C1F126F5F8}" type="pres">
      <dgm:prSet presAssocID="{7033375A-A49B-4C3F-931E-1D2E6E05AB8F}" presName="node" presStyleLbl="node1" presStyleIdx="2" presStyleCnt="7">
        <dgm:presLayoutVars>
          <dgm:bulletEnabled val="1"/>
        </dgm:presLayoutVars>
      </dgm:prSet>
      <dgm:spPr/>
    </dgm:pt>
    <dgm:pt modelId="{64FDEC66-CA75-4838-97EC-F9E347CA795C}" type="pres">
      <dgm:prSet presAssocID="{E814955F-4921-49D9-8696-7F51F8337EFB}" presName="sibTrans" presStyleCnt="0"/>
      <dgm:spPr/>
    </dgm:pt>
    <dgm:pt modelId="{5B1B6C53-DACC-4B82-AF5A-7B1CF0928B81}" type="pres">
      <dgm:prSet presAssocID="{A8A4DC59-3C75-4EF2-9F02-56C2E713DD1B}" presName="node" presStyleLbl="node1" presStyleIdx="3" presStyleCnt="7">
        <dgm:presLayoutVars>
          <dgm:bulletEnabled val="1"/>
        </dgm:presLayoutVars>
      </dgm:prSet>
      <dgm:spPr/>
    </dgm:pt>
    <dgm:pt modelId="{51CEA5C2-9076-4595-8D03-F64FE5BEFA44}" type="pres">
      <dgm:prSet presAssocID="{87A5ABEC-A47B-45DD-BAC9-39BE987FD2AB}" presName="sibTrans" presStyleCnt="0"/>
      <dgm:spPr/>
    </dgm:pt>
    <dgm:pt modelId="{0CD298E0-B95E-4713-9192-CBCDCC186D6E}" type="pres">
      <dgm:prSet presAssocID="{84CE1FF9-2254-4AB7-BBB4-B5BB15161A73}" presName="node" presStyleLbl="node1" presStyleIdx="4" presStyleCnt="7" custLinFactX="100000" custLinFactNeighborX="126395" custLinFactNeighborY="-633">
        <dgm:presLayoutVars>
          <dgm:bulletEnabled val="1"/>
        </dgm:presLayoutVars>
      </dgm:prSet>
      <dgm:spPr/>
    </dgm:pt>
    <dgm:pt modelId="{53305CEB-93C7-45CD-AF9A-3F00607977D2}" type="pres">
      <dgm:prSet presAssocID="{D3972916-8923-4AAE-98C9-237974F3DA37}" presName="sibTrans" presStyleCnt="0"/>
      <dgm:spPr/>
    </dgm:pt>
    <dgm:pt modelId="{D7AEDCAE-5FEC-42E1-BD7A-E42285D5A358}" type="pres">
      <dgm:prSet presAssocID="{422E2DA8-4DC9-469E-9DCE-214434E2C45E}" presName="node" presStyleLbl="node1" presStyleIdx="5" presStyleCnt="7">
        <dgm:presLayoutVars>
          <dgm:bulletEnabled val="1"/>
        </dgm:presLayoutVars>
      </dgm:prSet>
      <dgm:spPr/>
    </dgm:pt>
    <dgm:pt modelId="{A90516A7-100F-4E66-ADCE-473849CBFCE6}" type="pres">
      <dgm:prSet presAssocID="{0A809506-78CD-4D98-BE9A-8A750909DEDC}" presName="sibTrans" presStyleCnt="0"/>
      <dgm:spPr/>
    </dgm:pt>
    <dgm:pt modelId="{E3A3C254-0E1A-454B-8E29-B7B172D6A8CB}" type="pres">
      <dgm:prSet presAssocID="{D656F6B7-2E9F-46F8-8FD5-D74A6887DB02}" presName="node" presStyleLbl="node1" presStyleIdx="6" presStyleCnt="7" custLinFactX="-100000" custLinFactNeighborX="-130573" custLinFactNeighborY="1900">
        <dgm:presLayoutVars>
          <dgm:bulletEnabled val="1"/>
        </dgm:presLayoutVars>
      </dgm:prSet>
      <dgm:spPr/>
    </dgm:pt>
  </dgm:ptLst>
  <dgm:cxnLst>
    <dgm:cxn modelId="{7B214308-3F6E-4D31-BE1F-BEAB65996641}" type="presOf" srcId="{A8A4DC59-3C75-4EF2-9F02-56C2E713DD1B}" destId="{5B1B6C53-DACC-4B82-AF5A-7B1CF0928B81}" srcOrd="0" destOrd="0" presId="urn:microsoft.com/office/officeart/2005/8/layout/default"/>
    <dgm:cxn modelId="{4BC89124-CAB9-4DB1-9D11-16DFEDA6FA82}" srcId="{8492F091-B665-4713-90BC-A6E68E10410D}" destId="{F5CB68F5-0084-4CC4-92CC-E88840428E43}" srcOrd="0" destOrd="0" parTransId="{BD9C590A-9B5C-49CC-B263-01E1060B9536}" sibTransId="{9659AB7C-1F44-4A29-9460-EA62F7CB0CE1}"/>
    <dgm:cxn modelId="{2899E72C-771E-44CA-9B65-A8CDC13CC10A}" type="presOf" srcId="{8492F091-B665-4713-90BC-A6E68E10410D}" destId="{8808B7AF-B412-4DF8-B098-00CD88AEC854}" srcOrd="0" destOrd="0" presId="urn:microsoft.com/office/officeart/2005/8/layout/default"/>
    <dgm:cxn modelId="{BC0E6565-B4EA-4F8F-A540-5CDCDEDB6E4A}" srcId="{8492F091-B665-4713-90BC-A6E68E10410D}" destId="{84CE1FF9-2254-4AB7-BBB4-B5BB15161A73}" srcOrd="4" destOrd="0" parTransId="{F838333A-57FA-4116-A4D8-291A02341222}" sibTransId="{D3972916-8923-4AAE-98C9-237974F3DA37}"/>
    <dgm:cxn modelId="{E356BD4A-C719-412C-8A36-27032CCC0567}" type="presOf" srcId="{84CE1FF9-2254-4AB7-BBB4-B5BB15161A73}" destId="{0CD298E0-B95E-4713-9192-CBCDCC186D6E}" srcOrd="0" destOrd="0" presId="urn:microsoft.com/office/officeart/2005/8/layout/default"/>
    <dgm:cxn modelId="{C791EE50-EA61-4A93-92F2-C284C36AC9E0}" type="presOf" srcId="{7033375A-A49B-4C3F-931E-1D2E6E05AB8F}" destId="{CFFF9A57-DA12-4CBD-B77B-A8C1F126F5F8}" srcOrd="0" destOrd="0" presId="urn:microsoft.com/office/officeart/2005/8/layout/default"/>
    <dgm:cxn modelId="{D0A63057-8BFC-4002-8E32-78EC818DF5F7}" type="presOf" srcId="{D656F6B7-2E9F-46F8-8FD5-D74A6887DB02}" destId="{E3A3C254-0E1A-454B-8E29-B7B172D6A8CB}" srcOrd="0" destOrd="0" presId="urn:microsoft.com/office/officeart/2005/8/layout/default"/>
    <dgm:cxn modelId="{D052C481-8BB2-4D7B-8821-DCB28C69C11B}" type="presOf" srcId="{F9815D14-D228-4662-8876-D715C6570CDB}" destId="{27C8A751-19BE-4AAC-A9F6-C09B286F09BD}" srcOrd="0" destOrd="0" presId="urn:microsoft.com/office/officeart/2005/8/layout/default"/>
    <dgm:cxn modelId="{A2120FA1-F233-4B41-9BC5-7865B3FCE096}" srcId="{8492F091-B665-4713-90BC-A6E68E10410D}" destId="{A8A4DC59-3C75-4EF2-9F02-56C2E713DD1B}" srcOrd="3" destOrd="0" parTransId="{657EA6C3-A5AC-4F07-B71A-124D740153AF}" sibTransId="{87A5ABEC-A47B-45DD-BAC9-39BE987FD2AB}"/>
    <dgm:cxn modelId="{CFFE52AD-F2F0-4655-BBF1-13F7239FFF6B}" srcId="{8492F091-B665-4713-90BC-A6E68E10410D}" destId="{D656F6B7-2E9F-46F8-8FD5-D74A6887DB02}" srcOrd="6" destOrd="0" parTransId="{67FB909D-FADB-4478-BCFE-0063573C3896}" sibTransId="{D2B71FB1-EA94-4C71-85D2-9478639A3A6F}"/>
    <dgm:cxn modelId="{016B6BB4-CBD2-4F2F-9F3C-BBAD2F5E20DA}" type="presOf" srcId="{422E2DA8-4DC9-469E-9DCE-214434E2C45E}" destId="{D7AEDCAE-5FEC-42E1-BD7A-E42285D5A358}" srcOrd="0" destOrd="0" presId="urn:microsoft.com/office/officeart/2005/8/layout/default"/>
    <dgm:cxn modelId="{EBC9BFD9-3FF0-409C-AAA7-28B9E748F32A}" srcId="{8492F091-B665-4713-90BC-A6E68E10410D}" destId="{422E2DA8-4DC9-469E-9DCE-214434E2C45E}" srcOrd="5" destOrd="0" parTransId="{B2EF10E3-92A0-477A-9488-A61A359F9302}" sibTransId="{0A809506-78CD-4D98-BE9A-8A750909DEDC}"/>
    <dgm:cxn modelId="{5AF5F2E2-73C7-4EBF-8BC5-F9199FD1C28D}" srcId="{8492F091-B665-4713-90BC-A6E68E10410D}" destId="{F9815D14-D228-4662-8876-D715C6570CDB}" srcOrd="1" destOrd="0" parTransId="{6BB9303B-D43F-4FBB-B67F-C4739A55CF43}" sibTransId="{5E4D4294-C524-4698-B5ED-D830513D186E}"/>
    <dgm:cxn modelId="{6C6250EC-D25A-4946-B378-D5237A918143}" srcId="{8492F091-B665-4713-90BC-A6E68E10410D}" destId="{7033375A-A49B-4C3F-931E-1D2E6E05AB8F}" srcOrd="2" destOrd="0" parTransId="{62259358-2668-4919-8FE1-1F53386989B2}" sibTransId="{E814955F-4921-49D9-8696-7F51F8337EFB}"/>
    <dgm:cxn modelId="{67ECB4FC-7BB6-4821-8FDD-3AF617199BF4}" type="presOf" srcId="{F5CB68F5-0084-4CC4-92CC-E88840428E43}" destId="{BDEB159B-354E-4AB1-981F-DBC884B393B2}" srcOrd="0" destOrd="0" presId="urn:microsoft.com/office/officeart/2005/8/layout/default"/>
    <dgm:cxn modelId="{245BACA2-6787-47BF-895A-3D4749ACC264}" type="presParOf" srcId="{8808B7AF-B412-4DF8-B098-00CD88AEC854}" destId="{BDEB159B-354E-4AB1-981F-DBC884B393B2}" srcOrd="0" destOrd="0" presId="urn:microsoft.com/office/officeart/2005/8/layout/default"/>
    <dgm:cxn modelId="{7DBD6942-2BB4-4FB7-9FF8-D1390BD2C8A8}" type="presParOf" srcId="{8808B7AF-B412-4DF8-B098-00CD88AEC854}" destId="{7AACFA4A-C6FE-43E4-B83E-FD511E272241}" srcOrd="1" destOrd="0" presId="urn:microsoft.com/office/officeart/2005/8/layout/default"/>
    <dgm:cxn modelId="{34E22B27-67E6-4B9B-B839-04FE6B2F67D1}" type="presParOf" srcId="{8808B7AF-B412-4DF8-B098-00CD88AEC854}" destId="{27C8A751-19BE-4AAC-A9F6-C09B286F09BD}" srcOrd="2" destOrd="0" presId="urn:microsoft.com/office/officeart/2005/8/layout/default"/>
    <dgm:cxn modelId="{C2757B11-87B3-48B7-9EF2-3D16D6A7E9B3}" type="presParOf" srcId="{8808B7AF-B412-4DF8-B098-00CD88AEC854}" destId="{E24027AA-AE15-4659-A3B1-042A3AE6C0A3}" srcOrd="3" destOrd="0" presId="urn:microsoft.com/office/officeart/2005/8/layout/default"/>
    <dgm:cxn modelId="{EFC72852-48BA-43AB-8F15-5FB86FA69F5B}" type="presParOf" srcId="{8808B7AF-B412-4DF8-B098-00CD88AEC854}" destId="{CFFF9A57-DA12-4CBD-B77B-A8C1F126F5F8}" srcOrd="4" destOrd="0" presId="urn:microsoft.com/office/officeart/2005/8/layout/default"/>
    <dgm:cxn modelId="{2D41DBCC-689A-4853-8B74-F0330F9A961C}" type="presParOf" srcId="{8808B7AF-B412-4DF8-B098-00CD88AEC854}" destId="{64FDEC66-CA75-4838-97EC-F9E347CA795C}" srcOrd="5" destOrd="0" presId="urn:microsoft.com/office/officeart/2005/8/layout/default"/>
    <dgm:cxn modelId="{29331148-B69B-4B47-8DA2-4B81E55AA8C5}" type="presParOf" srcId="{8808B7AF-B412-4DF8-B098-00CD88AEC854}" destId="{5B1B6C53-DACC-4B82-AF5A-7B1CF0928B81}" srcOrd="6" destOrd="0" presId="urn:microsoft.com/office/officeart/2005/8/layout/default"/>
    <dgm:cxn modelId="{303E00B7-30E5-4EA6-BBD6-AB9DA3FEC8EC}" type="presParOf" srcId="{8808B7AF-B412-4DF8-B098-00CD88AEC854}" destId="{51CEA5C2-9076-4595-8D03-F64FE5BEFA44}" srcOrd="7" destOrd="0" presId="urn:microsoft.com/office/officeart/2005/8/layout/default"/>
    <dgm:cxn modelId="{085B1993-77F6-44D5-B8B0-473853A17E7F}" type="presParOf" srcId="{8808B7AF-B412-4DF8-B098-00CD88AEC854}" destId="{0CD298E0-B95E-4713-9192-CBCDCC186D6E}" srcOrd="8" destOrd="0" presId="urn:microsoft.com/office/officeart/2005/8/layout/default"/>
    <dgm:cxn modelId="{8B529814-1B42-4ED7-B0D4-F53F379A034C}" type="presParOf" srcId="{8808B7AF-B412-4DF8-B098-00CD88AEC854}" destId="{53305CEB-93C7-45CD-AF9A-3F00607977D2}" srcOrd="9" destOrd="0" presId="urn:microsoft.com/office/officeart/2005/8/layout/default"/>
    <dgm:cxn modelId="{85F530B3-E760-450C-AFD2-F16614B3B8EF}" type="presParOf" srcId="{8808B7AF-B412-4DF8-B098-00CD88AEC854}" destId="{D7AEDCAE-5FEC-42E1-BD7A-E42285D5A358}" srcOrd="10" destOrd="0" presId="urn:microsoft.com/office/officeart/2005/8/layout/default"/>
    <dgm:cxn modelId="{59F6A179-631D-44C5-84DA-65B646223EC0}" type="presParOf" srcId="{8808B7AF-B412-4DF8-B098-00CD88AEC854}" destId="{A90516A7-100F-4E66-ADCE-473849CBFCE6}" srcOrd="11" destOrd="0" presId="urn:microsoft.com/office/officeart/2005/8/layout/default"/>
    <dgm:cxn modelId="{174C99E0-F711-49FD-9826-AD3DEE43129D}" type="presParOf" srcId="{8808B7AF-B412-4DF8-B098-00CD88AEC854}" destId="{E3A3C254-0E1A-454B-8E29-B7B172D6A8CB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729BC7-81BC-4704-87D3-76EA2C9F4392}">
      <dsp:nvSpPr>
        <dsp:cNvPr id="0" name=""/>
        <dsp:cNvSpPr/>
      </dsp:nvSpPr>
      <dsp:spPr>
        <a:xfrm>
          <a:off x="0" y="2595"/>
          <a:ext cx="113092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D7A1D-3445-4842-85BD-0050CEFFFF65}">
      <dsp:nvSpPr>
        <dsp:cNvPr id="0" name=""/>
        <dsp:cNvSpPr/>
      </dsp:nvSpPr>
      <dsp:spPr>
        <a:xfrm>
          <a:off x="0" y="2595"/>
          <a:ext cx="11309228" cy="885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latin typeface="Bahnschrift SemiBold Condensed" panose="020B0502040204020203" pitchFamily="34" charset="0"/>
            </a:rPr>
            <a:t>ABSTRACT</a:t>
          </a:r>
          <a:endParaRPr lang="en-US" sz="4100" kern="1200" dirty="0">
            <a:latin typeface="Bahnschrift SemiBold Condensed" panose="020B0502040204020203" pitchFamily="34" charset="0"/>
          </a:endParaRPr>
        </a:p>
      </dsp:txBody>
      <dsp:txXfrm>
        <a:off x="0" y="2595"/>
        <a:ext cx="11309228" cy="885049"/>
      </dsp:txXfrm>
    </dsp:sp>
    <dsp:sp modelId="{856F46DF-06F9-445B-ADEB-005FF75A49C2}">
      <dsp:nvSpPr>
        <dsp:cNvPr id="0" name=""/>
        <dsp:cNvSpPr/>
      </dsp:nvSpPr>
      <dsp:spPr>
        <a:xfrm>
          <a:off x="0" y="887645"/>
          <a:ext cx="113092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B354ED-95D9-46FA-8F80-69B15E43EE89}">
      <dsp:nvSpPr>
        <dsp:cNvPr id="0" name=""/>
        <dsp:cNvSpPr/>
      </dsp:nvSpPr>
      <dsp:spPr>
        <a:xfrm>
          <a:off x="0" y="887645"/>
          <a:ext cx="11309228" cy="885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latin typeface="Bahnschrift SemiBold Condensed" panose="020B0502040204020203" pitchFamily="34" charset="0"/>
            </a:rPr>
            <a:t>INTRODUCTION</a:t>
          </a:r>
          <a:endParaRPr lang="en-US" sz="4100" kern="1200" dirty="0">
            <a:latin typeface="Bahnschrift SemiBold Condensed" panose="020B0502040204020203" pitchFamily="34" charset="0"/>
          </a:endParaRPr>
        </a:p>
      </dsp:txBody>
      <dsp:txXfrm>
        <a:off x="0" y="887645"/>
        <a:ext cx="11309228" cy="885049"/>
      </dsp:txXfrm>
    </dsp:sp>
    <dsp:sp modelId="{6F89E24A-9234-4164-AE99-801B879718D6}">
      <dsp:nvSpPr>
        <dsp:cNvPr id="0" name=""/>
        <dsp:cNvSpPr/>
      </dsp:nvSpPr>
      <dsp:spPr>
        <a:xfrm>
          <a:off x="0" y="1772694"/>
          <a:ext cx="113092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683CC-4B3D-4B91-B239-97F4448647A8}">
      <dsp:nvSpPr>
        <dsp:cNvPr id="0" name=""/>
        <dsp:cNvSpPr/>
      </dsp:nvSpPr>
      <dsp:spPr>
        <a:xfrm>
          <a:off x="0" y="1772694"/>
          <a:ext cx="11309228" cy="885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latin typeface="Bahnschrift SemiBold Condensed" panose="020B0502040204020203" pitchFamily="34" charset="0"/>
            </a:rPr>
            <a:t>DATASET</a:t>
          </a:r>
          <a:endParaRPr lang="en-US" sz="4100" kern="1200" dirty="0">
            <a:latin typeface="Bahnschrift SemiBold Condensed" panose="020B0502040204020203" pitchFamily="34" charset="0"/>
          </a:endParaRPr>
        </a:p>
      </dsp:txBody>
      <dsp:txXfrm>
        <a:off x="0" y="1772694"/>
        <a:ext cx="11309228" cy="885049"/>
      </dsp:txXfrm>
    </dsp:sp>
    <dsp:sp modelId="{A870C50F-350D-4B32-80C1-0908904D6538}">
      <dsp:nvSpPr>
        <dsp:cNvPr id="0" name=""/>
        <dsp:cNvSpPr/>
      </dsp:nvSpPr>
      <dsp:spPr>
        <a:xfrm>
          <a:off x="0" y="2657744"/>
          <a:ext cx="113092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89371-D236-4176-8EC8-69D334FF6A16}">
      <dsp:nvSpPr>
        <dsp:cNvPr id="0" name=""/>
        <dsp:cNvSpPr/>
      </dsp:nvSpPr>
      <dsp:spPr>
        <a:xfrm>
          <a:off x="0" y="2657744"/>
          <a:ext cx="11309228" cy="885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b="0" i="0" kern="1200" dirty="0">
              <a:latin typeface="Bahnschrift SemiBold Condensed" panose="020B0502040204020203" pitchFamily="34" charset="0"/>
            </a:rPr>
            <a:t>METHODOLOGY</a:t>
          </a:r>
          <a:endParaRPr lang="en-US" sz="4100" kern="1200" dirty="0">
            <a:latin typeface="Bahnschrift SemiBold Condensed" panose="020B0502040204020203" pitchFamily="34" charset="0"/>
          </a:endParaRPr>
        </a:p>
      </dsp:txBody>
      <dsp:txXfrm>
        <a:off x="0" y="2657744"/>
        <a:ext cx="11309228" cy="885049"/>
      </dsp:txXfrm>
    </dsp:sp>
    <dsp:sp modelId="{F10880BC-1F7E-4C9B-8C05-7E46327B3102}">
      <dsp:nvSpPr>
        <dsp:cNvPr id="0" name=""/>
        <dsp:cNvSpPr/>
      </dsp:nvSpPr>
      <dsp:spPr>
        <a:xfrm>
          <a:off x="0" y="3542794"/>
          <a:ext cx="113092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C09BA-6F91-4953-9500-65ACB44A7DB9}">
      <dsp:nvSpPr>
        <dsp:cNvPr id="0" name=""/>
        <dsp:cNvSpPr/>
      </dsp:nvSpPr>
      <dsp:spPr>
        <a:xfrm>
          <a:off x="0" y="3542794"/>
          <a:ext cx="11309228" cy="885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latin typeface="Bahnschrift SemiBold Condensed" panose="020B0502040204020203" pitchFamily="34" charset="0"/>
            </a:rPr>
            <a:t>RESULT</a:t>
          </a:r>
          <a:endParaRPr lang="en-US" sz="4100" kern="1200" dirty="0">
            <a:latin typeface="Bahnschrift SemiBold Condensed" panose="020B0502040204020203" pitchFamily="34" charset="0"/>
          </a:endParaRPr>
        </a:p>
      </dsp:txBody>
      <dsp:txXfrm>
        <a:off x="0" y="3542794"/>
        <a:ext cx="11309228" cy="885049"/>
      </dsp:txXfrm>
    </dsp:sp>
    <dsp:sp modelId="{E226DA43-1A7A-4C01-A00D-4CEE6916BC44}">
      <dsp:nvSpPr>
        <dsp:cNvPr id="0" name=""/>
        <dsp:cNvSpPr/>
      </dsp:nvSpPr>
      <dsp:spPr>
        <a:xfrm>
          <a:off x="0" y="4427843"/>
          <a:ext cx="113092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0A0FB-6E4B-4148-A2FE-AF711AC045DC}">
      <dsp:nvSpPr>
        <dsp:cNvPr id="0" name=""/>
        <dsp:cNvSpPr/>
      </dsp:nvSpPr>
      <dsp:spPr>
        <a:xfrm>
          <a:off x="0" y="4427843"/>
          <a:ext cx="11309228" cy="885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latin typeface="Bahnschrift SemiBold Condensed" panose="020B0502040204020203" pitchFamily="34" charset="0"/>
            </a:rPr>
            <a:t>CONCLUSION</a:t>
          </a:r>
          <a:endParaRPr lang="en-US" sz="4100" kern="1200" dirty="0">
            <a:latin typeface="Bahnschrift SemiBold Condensed" panose="020B0502040204020203" pitchFamily="34" charset="0"/>
          </a:endParaRPr>
        </a:p>
      </dsp:txBody>
      <dsp:txXfrm>
        <a:off x="0" y="4427843"/>
        <a:ext cx="11309228" cy="8850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B159B-354E-4AB1-981F-DBC884B393B2}">
      <dsp:nvSpPr>
        <dsp:cNvPr id="0" name=""/>
        <dsp:cNvSpPr/>
      </dsp:nvSpPr>
      <dsp:spPr>
        <a:xfrm>
          <a:off x="2862" y="362021"/>
          <a:ext cx="2270959" cy="1362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>
              <a:latin typeface="Bahnschrift SemiBold Condensed" panose="020B0502040204020203" pitchFamily="34" charset="0"/>
            </a:rPr>
            <a:t>Image Capturing</a:t>
          </a:r>
          <a:endParaRPr lang="en-US" sz="3300" kern="1200" dirty="0">
            <a:latin typeface="Bahnschrift SemiBold Condensed" panose="020B0502040204020203" pitchFamily="34" charset="0"/>
          </a:endParaRPr>
        </a:p>
      </dsp:txBody>
      <dsp:txXfrm>
        <a:off x="2862" y="362021"/>
        <a:ext cx="2270959" cy="1362575"/>
      </dsp:txXfrm>
    </dsp:sp>
    <dsp:sp modelId="{27C8A751-19BE-4AAC-A9F6-C09B286F09BD}">
      <dsp:nvSpPr>
        <dsp:cNvPr id="0" name=""/>
        <dsp:cNvSpPr/>
      </dsp:nvSpPr>
      <dsp:spPr>
        <a:xfrm>
          <a:off x="2500918" y="362021"/>
          <a:ext cx="2270959" cy="13625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>
              <a:latin typeface="Bahnschrift SemiBold Condensed" panose="020B0502040204020203" pitchFamily="34" charset="0"/>
            </a:rPr>
            <a:t>Filtering by Colour</a:t>
          </a:r>
          <a:endParaRPr lang="en-US" sz="3300" kern="1200">
            <a:latin typeface="Bahnschrift SemiBold Condensed" panose="020B0502040204020203" pitchFamily="34" charset="0"/>
          </a:endParaRPr>
        </a:p>
      </dsp:txBody>
      <dsp:txXfrm>
        <a:off x="2500918" y="362021"/>
        <a:ext cx="2270959" cy="1362575"/>
      </dsp:txXfrm>
    </dsp:sp>
    <dsp:sp modelId="{CFFF9A57-DA12-4CBD-B77B-A8C1F126F5F8}">
      <dsp:nvSpPr>
        <dsp:cNvPr id="0" name=""/>
        <dsp:cNvSpPr/>
      </dsp:nvSpPr>
      <dsp:spPr>
        <a:xfrm>
          <a:off x="4998974" y="362021"/>
          <a:ext cx="2270959" cy="13625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>
              <a:latin typeface="Bahnschrift SemiBold Condensed" panose="020B0502040204020203" pitchFamily="34" charset="0"/>
            </a:rPr>
            <a:t>Region of Interest </a:t>
          </a:r>
          <a:endParaRPr lang="en-US" sz="3300" kern="1200">
            <a:latin typeface="Bahnschrift SemiBold Condensed" panose="020B0502040204020203" pitchFamily="34" charset="0"/>
          </a:endParaRPr>
        </a:p>
      </dsp:txBody>
      <dsp:txXfrm>
        <a:off x="4998974" y="362021"/>
        <a:ext cx="2270959" cy="1362575"/>
      </dsp:txXfrm>
    </dsp:sp>
    <dsp:sp modelId="{5B1B6C53-DACC-4B82-AF5A-7B1CF0928B81}">
      <dsp:nvSpPr>
        <dsp:cNvPr id="0" name=""/>
        <dsp:cNvSpPr/>
      </dsp:nvSpPr>
      <dsp:spPr>
        <a:xfrm>
          <a:off x="7497030" y="362021"/>
          <a:ext cx="2270959" cy="13625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>
              <a:latin typeface="Bahnschrift SemiBold Condensed" panose="020B0502040204020203" pitchFamily="34" charset="0"/>
            </a:rPr>
            <a:t>Canny Edge Detection</a:t>
          </a:r>
          <a:endParaRPr lang="en-US" sz="3300" kern="1200">
            <a:latin typeface="Bahnschrift SemiBold Condensed" panose="020B0502040204020203" pitchFamily="34" charset="0"/>
          </a:endParaRPr>
        </a:p>
      </dsp:txBody>
      <dsp:txXfrm>
        <a:off x="7497030" y="362021"/>
        <a:ext cx="2270959" cy="1362575"/>
      </dsp:txXfrm>
    </dsp:sp>
    <dsp:sp modelId="{0CD298E0-B95E-4713-9192-CBCDCC186D6E}">
      <dsp:nvSpPr>
        <dsp:cNvPr id="0" name=""/>
        <dsp:cNvSpPr/>
      </dsp:nvSpPr>
      <dsp:spPr>
        <a:xfrm>
          <a:off x="6393230" y="1943068"/>
          <a:ext cx="2270959" cy="13625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>
              <a:latin typeface="Bahnschrift SemiBold Condensed" panose="020B0502040204020203" pitchFamily="34" charset="0"/>
            </a:rPr>
            <a:t>Hough Line Detection</a:t>
          </a:r>
          <a:endParaRPr lang="en-US" sz="3300" kern="1200">
            <a:latin typeface="Bahnschrift SemiBold Condensed" panose="020B0502040204020203" pitchFamily="34" charset="0"/>
          </a:endParaRPr>
        </a:p>
      </dsp:txBody>
      <dsp:txXfrm>
        <a:off x="6393230" y="1943068"/>
        <a:ext cx="2270959" cy="1362575"/>
      </dsp:txXfrm>
    </dsp:sp>
    <dsp:sp modelId="{D7AEDCAE-5FEC-42E1-BD7A-E42285D5A358}">
      <dsp:nvSpPr>
        <dsp:cNvPr id="0" name=""/>
        <dsp:cNvSpPr/>
      </dsp:nvSpPr>
      <dsp:spPr>
        <a:xfrm>
          <a:off x="3749946" y="1951693"/>
          <a:ext cx="2270959" cy="13625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>
              <a:latin typeface="Bahnschrift SemiBold Condensed" panose="020B0502040204020203" pitchFamily="34" charset="0"/>
            </a:rPr>
            <a:t>Overlay Detected Lane</a:t>
          </a:r>
          <a:endParaRPr lang="en-US" sz="3300" kern="1200">
            <a:latin typeface="Bahnschrift SemiBold Condensed" panose="020B0502040204020203" pitchFamily="34" charset="0"/>
          </a:endParaRPr>
        </a:p>
      </dsp:txBody>
      <dsp:txXfrm>
        <a:off x="3749946" y="1951693"/>
        <a:ext cx="2270959" cy="1362575"/>
      </dsp:txXfrm>
    </dsp:sp>
    <dsp:sp modelId="{E3A3C254-0E1A-454B-8E29-B7B172D6A8CB}">
      <dsp:nvSpPr>
        <dsp:cNvPr id="0" name=""/>
        <dsp:cNvSpPr/>
      </dsp:nvSpPr>
      <dsp:spPr>
        <a:xfrm>
          <a:off x="1011781" y="1977582"/>
          <a:ext cx="2270959" cy="13625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>
              <a:latin typeface="Bahnschrift SemiBold Condensed" panose="020B0502040204020203" pitchFamily="34" charset="0"/>
            </a:rPr>
            <a:t>Applying  to Video </a:t>
          </a:r>
          <a:endParaRPr lang="en-US" sz="3300" kern="1200" dirty="0">
            <a:latin typeface="Bahnschrift SemiBold Condensed" panose="020B0502040204020203" pitchFamily="34" charset="0"/>
          </a:endParaRPr>
        </a:p>
      </dsp:txBody>
      <dsp:txXfrm>
        <a:off x="1011781" y="1977582"/>
        <a:ext cx="2270959" cy="1362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0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4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0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2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78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13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79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9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4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2/17/2023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126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2.png"/><Relationship Id="rId5" Type="http://schemas.microsoft.com/office/2007/relationships/media" Target="../media/media3.mp4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74" name="Rectangle 1073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unny Gifs : tunnel GIF - VSGIF.com">
            <a:extLst>
              <a:ext uri="{FF2B5EF4-FFF2-40B4-BE49-F238E27FC236}">
                <a16:creationId xmlns:a16="http://schemas.microsoft.com/office/drawing/2014/main" id="{CF8FF1A3-7EAA-1B4E-F4B9-6B81288DB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600000">
            <a:off x="0" y="25878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CCFB9-B4B9-51B8-9E1C-ED647518A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4776" y="1181100"/>
            <a:ext cx="12192000" cy="22479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6000" dirty="0"/>
              <a:t>ROAD LANE LINE DETECTION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6A9F97D9-E97B-19EE-B119-5CA92319F1B2}"/>
              </a:ext>
            </a:extLst>
          </p:cNvPr>
          <p:cNvSpPr>
            <a:spLocks noGrp="1"/>
          </p:cNvSpPr>
          <p:nvPr/>
        </p:nvSpPr>
        <p:spPr>
          <a:xfrm>
            <a:off x="1086929" y="3112487"/>
            <a:ext cx="9851366" cy="1711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ctr"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PRESENTED BY- </a:t>
            </a:r>
          </a:p>
          <a:p>
            <a:pPr indent="-228600" algn="ctr"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P.SRI HARI</a:t>
            </a:r>
          </a:p>
          <a:p>
            <a:pPr indent="-228600" algn="ctr">
              <a:lnSpc>
                <a:spcPct val="120000"/>
              </a:lnSpc>
            </a:pPr>
            <a:endParaRPr lang="en-US" dirty="0">
              <a:highlight>
                <a:srgbClr val="FFFF00"/>
              </a:highlight>
            </a:endParaRPr>
          </a:p>
        </p:txBody>
      </p: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A067C78B-85E8-4F6D-8955-09EB55C84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77" name="Group 1076">
              <a:extLst>
                <a:ext uri="{FF2B5EF4-FFF2-40B4-BE49-F238E27FC236}">
                  <a16:creationId xmlns:a16="http://schemas.microsoft.com/office/drawing/2014/main" id="{8BB1DE1F-BC13-4674-9A74-6777A4E76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917D1C5A-B237-41CC-AA7E-C10F94DB0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D0D033FD-B77C-4E68-803F-CCEAABD96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8" name="Oval 1077">
              <a:extLst>
                <a:ext uri="{FF2B5EF4-FFF2-40B4-BE49-F238E27FC236}">
                  <a16:creationId xmlns:a16="http://schemas.microsoft.com/office/drawing/2014/main" id="{7FA2F8D1-81EE-405E-8A4A-04A30DCE4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0384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1B27662-BD40-44DC-99F5-516479EF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B44CE-0258-E81F-CBEE-7AA83ED42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27" y="466007"/>
            <a:ext cx="5409075" cy="25057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REGION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33765-6BF0-A899-835E-0F1499EDE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539" y="3428999"/>
            <a:ext cx="5325855" cy="31564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800" dirty="0">
                <a:latin typeface="Bahnschrift SemiBold Condensed" panose="020B0502040204020203" pitchFamily="34" charset="0"/>
              </a:rPr>
              <a:t>By blocking off a region of interest, we can limit down where we're looking for lane lines.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4B01C3-5078-4039-811E-D840C6262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536">
            <a:off x="6583776" y="575040"/>
            <a:ext cx="5013450" cy="578651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36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EE9B49B-B44A-4DAC-BD6E-17ABCE56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0760">
            <a:off x="6528215" y="556684"/>
            <a:ext cx="5147611" cy="5835537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553447" h="5549974">
                <a:moveTo>
                  <a:pt x="303426" y="0"/>
                </a:moveTo>
                <a:cubicBezTo>
                  <a:pt x="628173" y="31218"/>
                  <a:pt x="2667113" y="134017"/>
                  <a:pt x="3305612" y="171842"/>
                </a:cubicBezTo>
                <a:lnTo>
                  <a:pt x="4134423" y="226950"/>
                </a:lnTo>
                <a:lnTo>
                  <a:pt x="4507617" y="247374"/>
                </a:lnTo>
                <a:lnTo>
                  <a:pt x="4535496" y="269179"/>
                </a:lnTo>
                <a:cubicBezTo>
                  <a:pt x="4534905" y="279763"/>
                  <a:pt x="4534313" y="290346"/>
                  <a:pt x="4533722" y="300930"/>
                </a:cubicBezTo>
                <a:lnTo>
                  <a:pt x="4536644" y="302647"/>
                </a:lnTo>
                <a:cubicBezTo>
                  <a:pt x="4546242" y="304354"/>
                  <a:pt x="4555440" y="291327"/>
                  <a:pt x="4553070" y="334222"/>
                </a:cubicBezTo>
                <a:cubicBezTo>
                  <a:pt x="4542429" y="354710"/>
                  <a:pt x="4535415" y="373686"/>
                  <a:pt x="4530809" y="391868"/>
                </a:cubicBezTo>
                <a:lnTo>
                  <a:pt x="4527321" y="415489"/>
                </a:lnTo>
                <a:lnTo>
                  <a:pt x="4522216" y="506828"/>
                </a:lnTo>
                <a:cubicBezTo>
                  <a:pt x="4521999" y="522300"/>
                  <a:pt x="4521783" y="537773"/>
                  <a:pt x="4521566" y="553245"/>
                </a:cubicBezTo>
                <a:cubicBezTo>
                  <a:pt x="4521295" y="558170"/>
                  <a:pt x="4520201" y="568699"/>
                  <a:pt x="4518467" y="581709"/>
                </a:cubicBezTo>
                <a:lnTo>
                  <a:pt x="4517798" y="585890"/>
                </a:lnTo>
                <a:lnTo>
                  <a:pt x="4504861" y="817404"/>
                </a:lnTo>
                <a:lnTo>
                  <a:pt x="4506574" y="822238"/>
                </a:lnTo>
                <a:cubicBezTo>
                  <a:pt x="4507076" y="829783"/>
                  <a:pt x="4505995" y="837845"/>
                  <a:pt x="4504423" y="846069"/>
                </a:cubicBezTo>
                <a:lnTo>
                  <a:pt x="4502823" y="853854"/>
                </a:lnTo>
                <a:lnTo>
                  <a:pt x="4496585" y="965485"/>
                </a:lnTo>
                <a:lnTo>
                  <a:pt x="4498662" y="966385"/>
                </a:lnTo>
                <a:cubicBezTo>
                  <a:pt x="4500103" y="972743"/>
                  <a:pt x="4502894" y="980116"/>
                  <a:pt x="4502781" y="1002567"/>
                </a:cubicBezTo>
                <a:cubicBezTo>
                  <a:pt x="4491943" y="1029868"/>
                  <a:pt x="4512399" y="1067217"/>
                  <a:pt x="4497983" y="1101094"/>
                </a:cubicBezTo>
                <a:cubicBezTo>
                  <a:pt x="4494256" y="1113552"/>
                  <a:pt x="4492364" y="1152106"/>
                  <a:pt x="4497878" y="1159389"/>
                </a:cubicBezTo>
                <a:cubicBezTo>
                  <a:pt x="4498693" y="1167426"/>
                  <a:pt x="4496036" y="1176807"/>
                  <a:pt x="4502181" y="1180505"/>
                </a:cubicBezTo>
                <a:cubicBezTo>
                  <a:pt x="4509480" y="1186625"/>
                  <a:pt x="4495999" y="1214705"/>
                  <a:pt x="4505271" y="1210687"/>
                </a:cubicBezTo>
                <a:cubicBezTo>
                  <a:pt x="4495995" y="1230628"/>
                  <a:pt x="4511106" y="1246424"/>
                  <a:pt x="4514088" y="1263157"/>
                </a:cubicBezTo>
                <a:lnTo>
                  <a:pt x="4516365" y="1313374"/>
                </a:lnTo>
                <a:cubicBezTo>
                  <a:pt x="4516072" y="1324584"/>
                  <a:pt x="4515778" y="1335794"/>
                  <a:pt x="4515485" y="1347004"/>
                </a:cubicBezTo>
                <a:cubicBezTo>
                  <a:pt x="4515331" y="1348624"/>
                  <a:pt x="4515176" y="1350244"/>
                  <a:pt x="4515022" y="1351864"/>
                </a:cubicBezTo>
                <a:lnTo>
                  <a:pt x="4505903" y="1391762"/>
                </a:lnTo>
                <a:cubicBezTo>
                  <a:pt x="4507109" y="1392770"/>
                  <a:pt x="4508211" y="1394098"/>
                  <a:pt x="4509167" y="1395707"/>
                </a:cubicBezTo>
                <a:lnTo>
                  <a:pt x="4512009" y="1408524"/>
                </a:lnTo>
                <a:lnTo>
                  <a:pt x="4507268" y="1419109"/>
                </a:lnTo>
                <a:lnTo>
                  <a:pt x="4497084" y="1469337"/>
                </a:lnTo>
                <a:lnTo>
                  <a:pt x="4486187" y="1543038"/>
                </a:lnTo>
                <a:lnTo>
                  <a:pt x="4481306" y="1553997"/>
                </a:lnTo>
                <a:cubicBezTo>
                  <a:pt x="4475215" y="1579288"/>
                  <a:pt x="4478363" y="1610368"/>
                  <a:pt x="4466878" y="1626071"/>
                </a:cubicBezTo>
                <a:lnTo>
                  <a:pt x="4463163" y="1664103"/>
                </a:lnTo>
                <a:lnTo>
                  <a:pt x="4466823" y="1668558"/>
                </a:lnTo>
                <a:lnTo>
                  <a:pt x="4465173" y="1679756"/>
                </a:lnTo>
                <a:cubicBezTo>
                  <a:pt x="4465310" y="1680776"/>
                  <a:pt x="4465448" y="1681795"/>
                  <a:pt x="4465585" y="1682815"/>
                </a:cubicBezTo>
                <a:cubicBezTo>
                  <a:pt x="4466392" y="1688654"/>
                  <a:pt x="4467049" y="1694439"/>
                  <a:pt x="4467096" y="1700268"/>
                </a:cubicBezTo>
                <a:cubicBezTo>
                  <a:pt x="4452524" y="1697000"/>
                  <a:pt x="4458233" y="1726126"/>
                  <a:pt x="4455626" y="1735163"/>
                </a:cubicBezTo>
                <a:lnTo>
                  <a:pt x="4453566" y="1735289"/>
                </a:lnTo>
                <a:lnTo>
                  <a:pt x="4445068" y="1887374"/>
                </a:lnTo>
                <a:lnTo>
                  <a:pt x="4453759" y="1911536"/>
                </a:lnTo>
                <a:cubicBezTo>
                  <a:pt x="4454518" y="1928276"/>
                  <a:pt x="4455278" y="1945015"/>
                  <a:pt x="4456037" y="1961755"/>
                </a:cubicBezTo>
                <a:cubicBezTo>
                  <a:pt x="4455743" y="1972965"/>
                  <a:pt x="4455450" y="1984174"/>
                  <a:pt x="4455156" y="1995384"/>
                </a:cubicBezTo>
                <a:lnTo>
                  <a:pt x="4454694" y="2000244"/>
                </a:lnTo>
                <a:lnTo>
                  <a:pt x="4445574" y="2040142"/>
                </a:lnTo>
                <a:cubicBezTo>
                  <a:pt x="4446781" y="2041150"/>
                  <a:pt x="4447882" y="2042479"/>
                  <a:pt x="4448839" y="2044087"/>
                </a:cubicBezTo>
                <a:lnTo>
                  <a:pt x="4451680" y="2056904"/>
                </a:lnTo>
                <a:lnTo>
                  <a:pt x="4446939" y="2067489"/>
                </a:lnTo>
                <a:lnTo>
                  <a:pt x="4436755" y="2117719"/>
                </a:lnTo>
                <a:lnTo>
                  <a:pt x="4429424" y="2167300"/>
                </a:lnTo>
                <a:cubicBezTo>
                  <a:pt x="4410730" y="2519411"/>
                  <a:pt x="4376956" y="2876607"/>
                  <a:pt x="4373341" y="3223633"/>
                </a:cubicBezTo>
                <a:cubicBezTo>
                  <a:pt x="4370389" y="3302336"/>
                  <a:pt x="4363506" y="3398578"/>
                  <a:pt x="4360555" y="3477281"/>
                </a:cubicBezTo>
                <a:cubicBezTo>
                  <a:pt x="4367162" y="3471365"/>
                  <a:pt x="4356771" y="3621544"/>
                  <a:pt x="4349470" y="3639984"/>
                </a:cubicBezTo>
                <a:lnTo>
                  <a:pt x="4258709" y="5278921"/>
                </a:lnTo>
                <a:lnTo>
                  <a:pt x="4264007" y="5315626"/>
                </a:lnTo>
                <a:cubicBezTo>
                  <a:pt x="4269795" y="5323538"/>
                  <a:pt x="4266480" y="5327627"/>
                  <a:pt x="4267541" y="5350090"/>
                </a:cubicBezTo>
                <a:cubicBezTo>
                  <a:pt x="4268602" y="5372551"/>
                  <a:pt x="4251877" y="5406222"/>
                  <a:pt x="4270373" y="5450399"/>
                </a:cubicBezTo>
                <a:cubicBezTo>
                  <a:pt x="4269955" y="5457964"/>
                  <a:pt x="4260276" y="5476308"/>
                  <a:pt x="4251816" y="5484804"/>
                </a:cubicBezTo>
                <a:lnTo>
                  <a:pt x="4247164" y="5487504"/>
                </a:lnTo>
                <a:cubicBezTo>
                  <a:pt x="4246012" y="5508319"/>
                  <a:pt x="4247972" y="5526348"/>
                  <a:pt x="4243707" y="5549951"/>
                </a:cubicBezTo>
                <a:cubicBezTo>
                  <a:pt x="4137119" y="5552242"/>
                  <a:pt x="1717767" y="5384296"/>
                  <a:pt x="310344" y="5297261"/>
                </a:cubicBezTo>
                <a:lnTo>
                  <a:pt x="0" y="5280167"/>
                </a:lnTo>
                <a:lnTo>
                  <a:pt x="4324" y="5239903"/>
                </a:lnTo>
                <a:lnTo>
                  <a:pt x="8544" y="5233298"/>
                </a:lnTo>
                <a:cubicBezTo>
                  <a:pt x="9074" y="5232196"/>
                  <a:pt x="8722" y="5231467"/>
                  <a:pt x="8813" y="5230552"/>
                </a:cubicBezTo>
                <a:lnTo>
                  <a:pt x="9083" y="5227804"/>
                </a:lnTo>
                <a:cubicBezTo>
                  <a:pt x="9261" y="5225973"/>
                  <a:pt x="9628" y="5223940"/>
                  <a:pt x="9620" y="5222308"/>
                </a:cubicBezTo>
                <a:cubicBezTo>
                  <a:pt x="9564" y="5211840"/>
                  <a:pt x="8482" y="5224803"/>
                  <a:pt x="9305" y="5216405"/>
                </a:cubicBezTo>
                <a:cubicBezTo>
                  <a:pt x="9111" y="5215352"/>
                  <a:pt x="8786" y="5214469"/>
                  <a:pt x="8721" y="5213249"/>
                </a:cubicBezTo>
                <a:cubicBezTo>
                  <a:pt x="8679" y="5212477"/>
                  <a:pt x="9030" y="5211272"/>
                  <a:pt x="8990" y="5210500"/>
                </a:cubicBezTo>
                <a:cubicBezTo>
                  <a:pt x="8609" y="5203355"/>
                  <a:pt x="8057" y="5210896"/>
                  <a:pt x="8674" y="5204597"/>
                </a:cubicBezTo>
                <a:lnTo>
                  <a:pt x="8091" y="5201441"/>
                </a:lnTo>
                <a:cubicBezTo>
                  <a:pt x="6676" y="5193798"/>
                  <a:pt x="6639" y="5198023"/>
                  <a:pt x="7461" y="5189632"/>
                </a:cubicBezTo>
                <a:cubicBezTo>
                  <a:pt x="7266" y="5188581"/>
                  <a:pt x="6943" y="5187696"/>
                  <a:pt x="6877" y="5186477"/>
                </a:cubicBezTo>
                <a:cubicBezTo>
                  <a:pt x="6835" y="5185706"/>
                  <a:pt x="7268" y="5184394"/>
                  <a:pt x="7145" y="5183728"/>
                </a:cubicBezTo>
                <a:cubicBezTo>
                  <a:pt x="6871" y="5182241"/>
                  <a:pt x="4697" y="5182665"/>
                  <a:pt x="5710" y="5180163"/>
                </a:cubicBezTo>
                <a:lnTo>
                  <a:pt x="11122" y="5116566"/>
                </a:lnTo>
                <a:lnTo>
                  <a:pt x="78736" y="3839310"/>
                </a:lnTo>
                <a:lnTo>
                  <a:pt x="30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5.png" descr="Filtered Lane Lines in our ROI">
            <a:extLst>
              <a:ext uri="{FF2B5EF4-FFF2-40B4-BE49-F238E27FC236}">
                <a16:creationId xmlns:a16="http://schemas.microsoft.com/office/drawing/2014/main" id="{6BCF7625-884B-94B8-ABCE-018E249B8AE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53536">
            <a:off x="7220813" y="935277"/>
            <a:ext cx="3777991" cy="498744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7788C-CA7A-4992-ACA6-A0EFFDBA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1FFE61E-18DF-4E88-ACB2-113828557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7CAF8CB-5230-47CE-A883-C1A425E79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DAF64C2-4592-435C-A85E-EC829E7B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0C718FE-488C-4115-A61E-734E7AE6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4A52A7E-66A5-41E3-BC03-6E396780F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077389">
            <a:off x="10792301" y="5309389"/>
            <a:ext cx="444795" cy="196699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0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0F9F56E-5A69-4F79-A578-5963B46C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A0864D-64BE-D619-6232-E7A2ED06D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3" y="272505"/>
            <a:ext cx="6806426" cy="854207"/>
          </a:xfrm>
        </p:spPr>
        <p:txBody>
          <a:bodyPr>
            <a:normAutofit/>
          </a:bodyPr>
          <a:lstStyle/>
          <a:p>
            <a:pPr algn="ctr"/>
            <a:r>
              <a:rPr lang="en-US"/>
              <a:t>CANNY EDGE DETECTION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A488B-7535-2DD6-38BB-554737238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37" y="1399217"/>
            <a:ext cx="6631012" cy="4913653"/>
          </a:xfrm>
        </p:spPr>
        <p:txBody>
          <a:bodyPr>
            <a:normAutofit/>
          </a:bodyPr>
          <a:lstStyle/>
          <a:p>
            <a:r>
              <a:rPr lang="en-US" sz="2800">
                <a:latin typeface="Bahnschrift SemiBold Condensed" panose="020B0502040204020203" pitchFamily="34" charset="0"/>
              </a:rPr>
              <a:t>This is simple to accomplish with Canny Edge Detection. Canny Edge Detection works on the assumption that pixels near edges have a strong gradient, or rate of change in value. </a:t>
            </a:r>
          </a:p>
          <a:p>
            <a:r>
              <a:rPr lang="en-US" sz="2800">
                <a:latin typeface="Bahnschrift SemiBold Condensed" panose="020B0502040204020203" pitchFamily="34" charset="0"/>
              </a:rPr>
              <a:t>We can take advantage of this and utilize it to detect lane lines.</a:t>
            </a:r>
            <a:endParaRPr lang="en-IN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E99323BC-1B70-447E-A2E4-BD78516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245">
            <a:off x="7357309" y="579304"/>
            <a:ext cx="4207231" cy="5687459"/>
          </a:xfrm>
          <a:custGeom>
            <a:avLst/>
            <a:gdLst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0 w 4212976"/>
              <a:gd name="connsiteY3" fmla="*/ 5687201 h 5687201"/>
              <a:gd name="connsiteX4" fmla="*/ 0 w 4212976"/>
              <a:gd name="connsiteY4" fmla="*/ 0 h 5687201"/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22981 w 4212976"/>
              <a:gd name="connsiteY3" fmla="*/ 5686169 h 5687201"/>
              <a:gd name="connsiteX4" fmla="*/ 0 w 4212976"/>
              <a:gd name="connsiteY4" fmla="*/ 0 h 5687201"/>
              <a:gd name="connsiteX0" fmla="*/ 0 w 4207231"/>
              <a:gd name="connsiteY0" fmla="*/ 0 h 5687459"/>
              <a:gd name="connsiteX1" fmla="*/ 4207231 w 4207231"/>
              <a:gd name="connsiteY1" fmla="*/ 258 h 5687459"/>
              <a:gd name="connsiteX2" fmla="*/ 4207231 w 4207231"/>
              <a:gd name="connsiteY2" fmla="*/ 5687459 h 5687459"/>
              <a:gd name="connsiteX3" fmla="*/ 17236 w 4207231"/>
              <a:gd name="connsiteY3" fmla="*/ 5686427 h 5687459"/>
              <a:gd name="connsiteX4" fmla="*/ 0 w 4207231"/>
              <a:gd name="connsiteY4" fmla="*/ 0 h 568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231" h="5687459">
                <a:moveTo>
                  <a:pt x="0" y="0"/>
                </a:moveTo>
                <a:lnTo>
                  <a:pt x="4207231" y="258"/>
                </a:lnTo>
                <a:lnTo>
                  <a:pt x="4207231" y="5687459"/>
                </a:lnTo>
                <a:lnTo>
                  <a:pt x="17236" y="5686427"/>
                </a:lnTo>
                <a:cubicBezTo>
                  <a:pt x="9576" y="3791037"/>
                  <a:pt x="7660" y="1895390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FFF5263-8C19-4573-8C94-FC74D1E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1469">
            <a:off x="7347250" y="569415"/>
            <a:ext cx="4259614" cy="5705181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  <a:gd name="connsiteX0" fmla="*/ 303549 w 4553570"/>
              <a:gd name="connsiteY0" fmla="*/ 0 h 5549951"/>
              <a:gd name="connsiteX1" fmla="*/ 3305735 w 4553570"/>
              <a:gd name="connsiteY1" fmla="*/ 171842 h 5549951"/>
              <a:gd name="connsiteX2" fmla="*/ 4134546 w 4553570"/>
              <a:gd name="connsiteY2" fmla="*/ 226950 h 5549951"/>
              <a:gd name="connsiteX3" fmla="*/ 4507740 w 4553570"/>
              <a:gd name="connsiteY3" fmla="*/ 247374 h 5549951"/>
              <a:gd name="connsiteX4" fmla="*/ 4535619 w 4553570"/>
              <a:gd name="connsiteY4" fmla="*/ 269179 h 5549951"/>
              <a:gd name="connsiteX5" fmla="*/ 4533845 w 4553570"/>
              <a:gd name="connsiteY5" fmla="*/ 300930 h 5549951"/>
              <a:gd name="connsiteX6" fmla="*/ 4536767 w 4553570"/>
              <a:gd name="connsiteY6" fmla="*/ 302647 h 5549951"/>
              <a:gd name="connsiteX7" fmla="*/ 4553193 w 4553570"/>
              <a:gd name="connsiteY7" fmla="*/ 334222 h 5549951"/>
              <a:gd name="connsiteX8" fmla="*/ 4530932 w 4553570"/>
              <a:gd name="connsiteY8" fmla="*/ 391868 h 5549951"/>
              <a:gd name="connsiteX9" fmla="*/ 4527444 w 4553570"/>
              <a:gd name="connsiteY9" fmla="*/ 415489 h 5549951"/>
              <a:gd name="connsiteX10" fmla="*/ 4522339 w 4553570"/>
              <a:gd name="connsiteY10" fmla="*/ 506828 h 5549951"/>
              <a:gd name="connsiteX11" fmla="*/ 4521689 w 4553570"/>
              <a:gd name="connsiteY11" fmla="*/ 553245 h 5549951"/>
              <a:gd name="connsiteX12" fmla="*/ 4518590 w 4553570"/>
              <a:gd name="connsiteY12" fmla="*/ 581709 h 5549951"/>
              <a:gd name="connsiteX13" fmla="*/ 4517921 w 4553570"/>
              <a:gd name="connsiteY13" fmla="*/ 585890 h 5549951"/>
              <a:gd name="connsiteX14" fmla="*/ 4504984 w 4553570"/>
              <a:gd name="connsiteY14" fmla="*/ 817404 h 5549951"/>
              <a:gd name="connsiteX15" fmla="*/ 4506697 w 4553570"/>
              <a:gd name="connsiteY15" fmla="*/ 822238 h 5549951"/>
              <a:gd name="connsiteX16" fmla="*/ 4504546 w 4553570"/>
              <a:gd name="connsiteY16" fmla="*/ 846069 h 5549951"/>
              <a:gd name="connsiteX17" fmla="*/ 4502946 w 4553570"/>
              <a:gd name="connsiteY17" fmla="*/ 853854 h 5549951"/>
              <a:gd name="connsiteX18" fmla="*/ 4496708 w 4553570"/>
              <a:gd name="connsiteY18" fmla="*/ 965485 h 5549951"/>
              <a:gd name="connsiteX19" fmla="*/ 4498785 w 4553570"/>
              <a:gd name="connsiteY19" fmla="*/ 966385 h 5549951"/>
              <a:gd name="connsiteX20" fmla="*/ 4502904 w 4553570"/>
              <a:gd name="connsiteY20" fmla="*/ 1002567 h 5549951"/>
              <a:gd name="connsiteX21" fmla="*/ 4498106 w 4553570"/>
              <a:gd name="connsiteY21" fmla="*/ 1101094 h 5549951"/>
              <a:gd name="connsiteX22" fmla="*/ 4498001 w 4553570"/>
              <a:gd name="connsiteY22" fmla="*/ 1159389 h 5549951"/>
              <a:gd name="connsiteX23" fmla="*/ 4502304 w 4553570"/>
              <a:gd name="connsiteY23" fmla="*/ 1180505 h 5549951"/>
              <a:gd name="connsiteX24" fmla="*/ 4505394 w 4553570"/>
              <a:gd name="connsiteY24" fmla="*/ 1210687 h 5549951"/>
              <a:gd name="connsiteX25" fmla="*/ 4514211 w 4553570"/>
              <a:gd name="connsiteY25" fmla="*/ 1263157 h 5549951"/>
              <a:gd name="connsiteX26" fmla="*/ 4516488 w 4553570"/>
              <a:gd name="connsiteY26" fmla="*/ 1313374 h 5549951"/>
              <a:gd name="connsiteX27" fmla="*/ 4515608 w 4553570"/>
              <a:gd name="connsiteY27" fmla="*/ 1347004 h 5549951"/>
              <a:gd name="connsiteX28" fmla="*/ 4515145 w 4553570"/>
              <a:gd name="connsiteY28" fmla="*/ 1351864 h 5549951"/>
              <a:gd name="connsiteX29" fmla="*/ 4506026 w 4553570"/>
              <a:gd name="connsiteY29" fmla="*/ 1391762 h 5549951"/>
              <a:gd name="connsiteX30" fmla="*/ 4509290 w 4553570"/>
              <a:gd name="connsiteY30" fmla="*/ 1395707 h 5549951"/>
              <a:gd name="connsiteX31" fmla="*/ 4512132 w 4553570"/>
              <a:gd name="connsiteY31" fmla="*/ 1408524 h 5549951"/>
              <a:gd name="connsiteX32" fmla="*/ 4507391 w 4553570"/>
              <a:gd name="connsiteY32" fmla="*/ 1419109 h 5549951"/>
              <a:gd name="connsiteX33" fmla="*/ 4497207 w 4553570"/>
              <a:gd name="connsiteY33" fmla="*/ 1469337 h 5549951"/>
              <a:gd name="connsiteX34" fmla="*/ 4486310 w 4553570"/>
              <a:gd name="connsiteY34" fmla="*/ 1543038 h 5549951"/>
              <a:gd name="connsiteX35" fmla="*/ 4481429 w 4553570"/>
              <a:gd name="connsiteY35" fmla="*/ 1553997 h 5549951"/>
              <a:gd name="connsiteX36" fmla="*/ 4467001 w 4553570"/>
              <a:gd name="connsiteY36" fmla="*/ 1626071 h 5549951"/>
              <a:gd name="connsiteX37" fmla="*/ 4463286 w 4553570"/>
              <a:gd name="connsiteY37" fmla="*/ 1664103 h 5549951"/>
              <a:gd name="connsiteX38" fmla="*/ 4466946 w 4553570"/>
              <a:gd name="connsiteY38" fmla="*/ 1668558 h 5549951"/>
              <a:gd name="connsiteX39" fmla="*/ 4465296 w 4553570"/>
              <a:gd name="connsiteY39" fmla="*/ 1679756 h 5549951"/>
              <a:gd name="connsiteX40" fmla="*/ 4465708 w 4553570"/>
              <a:gd name="connsiteY40" fmla="*/ 1682815 h 5549951"/>
              <a:gd name="connsiteX41" fmla="*/ 4467219 w 4553570"/>
              <a:gd name="connsiteY41" fmla="*/ 1700268 h 5549951"/>
              <a:gd name="connsiteX42" fmla="*/ 4455749 w 4553570"/>
              <a:gd name="connsiteY42" fmla="*/ 1735163 h 5549951"/>
              <a:gd name="connsiteX43" fmla="*/ 4453689 w 4553570"/>
              <a:gd name="connsiteY43" fmla="*/ 1735289 h 5549951"/>
              <a:gd name="connsiteX44" fmla="*/ 4445191 w 4553570"/>
              <a:gd name="connsiteY44" fmla="*/ 1887374 h 5549951"/>
              <a:gd name="connsiteX45" fmla="*/ 4453882 w 4553570"/>
              <a:gd name="connsiteY45" fmla="*/ 1911536 h 5549951"/>
              <a:gd name="connsiteX46" fmla="*/ 4456160 w 4553570"/>
              <a:gd name="connsiteY46" fmla="*/ 1961755 h 5549951"/>
              <a:gd name="connsiteX47" fmla="*/ 4455279 w 4553570"/>
              <a:gd name="connsiteY47" fmla="*/ 1995384 h 5549951"/>
              <a:gd name="connsiteX48" fmla="*/ 4454817 w 4553570"/>
              <a:gd name="connsiteY48" fmla="*/ 2000244 h 5549951"/>
              <a:gd name="connsiteX49" fmla="*/ 4445697 w 4553570"/>
              <a:gd name="connsiteY49" fmla="*/ 2040142 h 5549951"/>
              <a:gd name="connsiteX50" fmla="*/ 4448962 w 4553570"/>
              <a:gd name="connsiteY50" fmla="*/ 2044087 h 5549951"/>
              <a:gd name="connsiteX51" fmla="*/ 4451803 w 4553570"/>
              <a:gd name="connsiteY51" fmla="*/ 2056904 h 5549951"/>
              <a:gd name="connsiteX52" fmla="*/ 4447062 w 4553570"/>
              <a:gd name="connsiteY52" fmla="*/ 2067489 h 5549951"/>
              <a:gd name="connsiteX53" fmla="*/ 4436878 w 4553570"/>
              <a:gd name="connsiteY53" fmla="*/ 2117719 h 5549951"/>
              <a:gd name="connsiteX54" fmla="*/ 4429547 w 4553570"/>
              <a:gd name="connsiteY54" fmla="*/ 2167300 h 5549951"/>
              <a:gd name="connsiteX55" fmla="*/ 4373464 w 4553570"/>
              <a:gd name="connsiteY55" fmla="*/ 3223633 h 5549951"/>
              <a:gd name="connsiteX56" fmla="*/ 4360678 w 4553570"/>
              <a:gd name="connsiteY56" fmla="*/ 3477281 h 5549951"/>
              <a:gd name="connsiteX57" fmla="*/ 4349593 w 4553570"/>
              <a:gd name="connsiteY57" fmla="*/ 3639984 h 5549951"/>
              <a:gd name="connsiteX58" fmla="*/ 4258832 w 4553570"/>
              <a:gd name="connsiteY58" fmla="*/ 5278921 h 5549951"/>
              <a:gd name="connsiteX59" fmla="*/ 4264130 w 4553570"/>
              <a:gd name="connsiteY59" fmla="*/ 5315626 h 5549951"/>
              <a:gd name="connsiteX60" fmla="*/ 4267664 w 4553570"/>
              <a:gd name="connsiteY60" fmla="*/ 5350090 h 5549951"/>
              <a:gd name="connsiteX61" fmla="*/ 4270496 w 4553570"/>
              <a:gd name="connsiteY61" fmla="*/ 5450399 h 5549951"/>
              <a:gd name="connsiteX62" fmla="*/ 4251939 w 4553570"/>
              <a:gd name="connsiteY62" fmla="*/ 5484804 h 5549951"/>
              <a:gd name="connsiteX63" fmla="*/ 4247287 w 4553570"/>
              <a:gd name="connsiteY63" fmla="*/ 5487504 h 5549951"/>
              <a:gd name="connsiteX64" fmla="*/ 4243830 w 4553570"/>
              <a:gd name="connsiteY64" fmla="*/ 5549951 h 5549951"/>
              <a:gd name="connsiteX65" fmla="*/ 0 w 4553570"/>
              <a:gd name="connsiteY65" fmla="*/ 5309929 h 5549951"/>
              <a:gd name="connsiteX66" fmla="*/ 4447 w 4553570"/>
              <a:gd name="connsiteY66" fmla="*/ 5239903 h 5549951"/>
              <a:gd name="connsiteX67" fmla="*/ 8667 w 4553570"/>
              <a:gd name="connsiteY67" fmla="*/ 5233298 h 5549951"/>
              <a:gd name="connsiteX68" fmla="*/ 8936 w 4553570"/>
              <a:gd name="connsiteY68" fmla="*/ 5230552 h 5549951"/>
              <a:gd name="connsiteX69" fmla="*/ 9206 w 4553570"/>
              <a:gd name="connsiteY69" fmla="*/ 5227804 h 5549951"/>
              <a:gd name="connsiteX70" fmla="*/ 9743 w 4553570"/>
              <a:gd name="connsiteY70" fmla="*/ 5222308 h 5549951"/>
              <a:gd name="connsiteX71" fmla="*/ 9428 w 4553570"/>
              <a:gd name="connsiteY71" fmla="*/ 5216405 h 5549951"/>
              <a:gd name="connsiteX72" fmla="*/ 8844 w 4553570"/>
              <a:gd name="connsiteY72" fmla="*/ 5213249 h 5549951"/>
              <a:gd name="connsiteX73" fmla="*/ 9113 w 4553570"/>
              <a:gd name="connsiteY73" fmla="*/ 5210500 h 5549951"/>
              <a:gd name="connsiteX74" fmla="*/ 8797 w 4553570"/>
              <a:gd name="connsiteY74" fmla="*/ 5204597 h 5549951"/>
              <a:gd name="connsiteX75" fmla="*/ 8214 w 4553570"/>
              <a:gd name="connsiteY75" fmla="*/ 5201441 h 5549951"/>
              <a:gd name="connsiteX76" fmla="*/ 7584 w 4553570"/>
              <a:gd name="connsiteY76" fmla="*/ 5189632 h 5549951"/>
              <a:gd name="connsiteX77" fmla="*/ 7000 w 4553570"/>
              <a:gd name="connsiteY77" fmla="*/ 5186477 h 5549951"/>
              <a:gd name="connsiteX78" fmla="*/ 7268 w 4553570"/>
              <a:gd name="connsiteY78" fmla="*/ 5183728 h 5549951"/>
              <a:gd name="connsiteX79" fmla="*/ 5833 w 4553570"/>
              <a:gd name="connsiteY79" fmla="*/ 5180163 h 5549951"/>
              <a:gd name="connsiteX80" fmla="*/ 11245 w 4553570"/>
              <a:gd name="connsiteY80" fmla="*/ 5116566 h 5549951"/>
              <a:gd name="connsiteX81" fmla="*/ 78859 w 4553570"/>
              <a:gd name="connsiteY81" fmla="*/ 3839310 h 5549951"/>
              <a:gd name="connsiteX82" fmla="*/ 303549 w 4553570"/>
              <a:gd name="connsiteY82" fmla="*/ 0 h 5549951"/>
              <a:gd name="connsiteX0" fmla="*/ 303617 w 4553638"/>
              <a:gd name="connsiteY0" fmla="*/ 0 h 5549951"/>
              <a:gd name="connsiteX1" fmla="*/ 3305803 w 4553638"/>
              <a:gd name="connsiteY1" fmla="*/ 171842 h 5549951"/>
              <a:gd name="connsiteX2" fmla="*/ 4134614 w 4553638"/>
              <a:gd name="connsiteY2" fmla="*/ 226950 h 5549951"/>
              <a:gd name="connsiteX3" fmla="*/ 4507808 w 4553638"/>
              <a:gd name="connsiteY3" fmla="*/ 247374 h 5549951"/>
              <a:gd name="connsiteX4" fmla="*/ 4535687 w 4553638"/>
              <a:gd name="connsiteY4" fmla="*/ 269179 h 5549951"/>
              <a:gd name="connsiteX5" fmla="*/ 4533913 w 4553638"/>
              <a:gd name="connsiteY5" fmla="*/ 300930 h 5549951"/>
              <a:gd name="connsiteX6" fmla="*/ 4536835 w 4553638"/>
              <a:gd name="connsiteY6" fmla="*/ 302647 h 5549951"/>
              <a:gd name="connsiteX7" fmla="*/ 4553261 w 4553638"/>
              <a:gd name="connsiteY7" fmla="*/ 334222 h 5549951"/>
              <a:gd name="connsiteX8" fmla="*/ 4531000 w 4553638"/>
              <a:gd name="connsiteY8" fmla="*/ 391868 h 5549951"/>
              <a:gd name="connsiteX9" fmla="*/ 4527512 w 4553638"/>
              <a:gd name="connsiteY9" fmla="*/ 415489 h 5549951"/>
              <a:gd name="connsiteX10" fmla="*/ 4522407 w 4553638"/>
              <a:gd name="connsiteY10" fmla="*/ 506828 h 5549951"/>
              <a:gd name="connsiteX11" fmla="*/ 4521757 w 4553638"/>
              <a:gd name="connsiteY11" fmla="*/ 553245 h 5549951"/>
              <a:gd name="connsiteX12" fmla="*/ 4518658 w 4553638"/>
              <a:gd name="connsiteY12" fmla="*/ 581709 h 5549951"/>
              <a:gd name="connsiteX13" fmla="*/ 4517989 w 4553638"/>
              <a:gd name="connsiteY13" fmla="*/ 585890 h 5549951"/>
              <a:gd name="connsiteX14" fmla="*/ 4505052 w 4553638"/>
              <a:gd name="connsiteY14" fmla="*/ 817404 h 5549951"/>
              <a:gd name="connsiteX15" fmla="*/ 4506765 w 4553638"/>
              <a:gd name="connsiteY15" fmla="*/ 822238 h 5549951"/>
              <a:gd name="connsiteX16" fmla="*/ 4504614 w 4553638"/>
              <a:gd name="connsiteY16" fmla="*/ 846069 h 5549951"/>
              <a:gd name="connsiteX17" fmla="*/ 4503014 w 4553638"/>
              <a:gd name="connsiteY17" fmla="*/ 853854 h 5549951"/>
              <a:gd name="connsiteX18" fmla="*/ 4496776 w 4553638"/>
              <a:gd name="connsiteY18" fmla="*/ 965485 h 5549951"/>
              <a:gd name="connsiteX19" fmla="*/ 4498853 w 4553638"/>
              <a:gd name="connsiteY19" fmla="*/ 966385 h 5549951"/>
              <a:gd name="connsiteX20" fmla="*/ 4502972 w 4553638"/>
              <a:gd name="connsiteY20" fmla="*/ 1002567 h 5549951"/>
              <a:gd name="connsiteX21" fmla="*/ 4498174 w 4553638"/>
              <a:gd name="connsiteY21" fmla="*/ 1101094 h 5549951"/>
              <a:gd name="connsiteX22" fmla="*/ 4498069 w 4553638"/>
              <a:gd name="connsiteY22" fmla="*/ 1159389 h 5549951"/>
              <a:gd name="connsiteX23" fmla="*/ 4502372 w 4553638"/>
              <a:gd name="connsiteY23" fmla="*/ 1180505 h 5549951"/>
              <a:gd name="connsiteX24" fmla="*/ 4505462 w 4553638"/>
              <a:gd name="connsiteY24" fmla="*/ 1210687 h 5549951"/>
              <a:gd name="connsiteX25" fmla="*/ 4514279 w 4553638"/>
              <a:gd name="connsiteY25" fmla="*/ 1263157 h 5549951"/>
              <a:gd name="connsiteX26" fmla="*/ 4516556 w 4553638"/>
              <a:gd name="connsiteY26" fmla="*/ 1313374 h 5549951"/>
              <a:gd name="connsiteX27" fmla="*/ 4515676 w 4553638"/>
              <a:gd name="connsiteY27" fmla="*/ 1347004 h 5549951"/>
              <a:gd name="connsiteX28" fmla="*/ 4515213 w 4553638"/>
              <a:gd name="connsiteY28" fmla="*/ 1351864 h 5549951"/>
              <a:gd name="connsiteX29" fmla="*/ 4506094 w 4553638"/>
              <a:gd name="connsiteY29" fmla="*/ 1391762 h 5549951"/>
              <a:gd name="connsiteX30" fmla="*/ 4509358 w 4553638"/>
              <a:gd name="connsiteY30" fmla="*/ 1395707 h 5549951"/>
              <a:gd name="connsiteX31" fmla="*/ 4512200 w 4553638"/>
              <a:gd name="connsiteY31" fmla="*/ 1408524 h 5549951"/>
              <a:gd name="connsiteX32" fmla="*/ 4507459 w 4553638"/>
              <a:gd name="connsiteY32" fmla="*/ 1419109 h 5549951"/>
              <a:gd name="connsiteX33" fmla="*/ 4497275 w 4553638"/>
              <a:gd name="connsiteY33" fmla="*/ 1469337 h 5549951"/>
              <a:gd name="connsiteX34" fmla="*/ 4486378 w 4553638"/>
              <a:gd name="connsiteY34" fmla="*/ 1543038 h 5549951"/>
              <a:gd name="connsiteX35" fmla="*/ 4481497 w 4553638"/>
              <a:gd name="connsiteY35" fmla="*/ 1553997 h 5549951"/>
              <a:gd name="connsiteX36" fmla="*/ 4467069 w 4553638"/>
              <a:gd name="connsiteY36" fmla="*/ 1626071 h 5549951"/>
              <a:gd name="connsiteX37" fmla="*/ 4463354 w 4553638"/>
              <a:gd name="connsiteY37" fmla="*/ 1664103 h 5549951"/>
              <a:gd name="connsiteX38" fmla="*/ 4467014 w 4553638"/>
              <a:gd name="connsiteY38" fmla="*/ 1668558 h 5549951"/>
              <a:gd name="connsiteX39" fmla="*/ 4465364 w 4553638"/>
              <a:gd name="connsiteY39" fmla="*/ 1679756 h 5549951"/>
              <a:gd name="connsiteX40" fmla="*/ 4465776 w 4553638"/>
              <a:gd name="connsiteY40" fmla="*/ 1682815 h 5549951"/>
              <a:gd name="connsiteX41" fmla="*/ 4467287 w 4553638"/>
              <a:gd name="connsiteY41" fmla="*/ 1700268 h 5549951"/>
              <a:gd name="connsiteX42" fmla="*/ 4455817 w 4553638"/>
              <a:gd name="connsiteY42" fmla="*/ 1735163 h 5549951"/>
              <a:gd name="connsiteX43" fmla="*/ 4453757 w 4553638"/>
              <a:gd name="connsiteY43" fmla="*/ 1735289 h 5549951"/>
              <a:gd name="connsiteX44" fmla="*/ 4445259 w 4553638"/>
              <a:gd name="connsiteY44" fmla="*/ 1887374 h 5549951"/>
              <a:gd name="connsiteX45" fmla="*/ 4453950 w 4553638"/>
              <a:gd name="connsiteY45" fmla="*/ 1911536 h 5549951"/>
              <a:gd name="connsiteX46" fmla="*/ 4456228 w 4553638"/>
              <a:gd name="connsiteY46" fmla="*/ 1961755 h 5549951"/>
              <a:gd name="connsiteX47" fmla="*/ 4455347 w 4553638"/>
              <a:gd name="connsiteY47" fmla="*/ 1995384 h 5549951"/>
              <a:gd name="connsiteX48" fmla="*/ 4454885 w 4553638"/>
              <a:gd name="connsiteY48" fmla="*/ 2000244 h 5549951"/>
              <a:gd name="connsiteX49" fmla="*/ 4445765 w 4553638"/>
              <a:gd name="connsiteY49" fmla="*/ 2040142 h 5549951"/>
              <a:gd name="connsiteX50" fmla="*/ 4449030 w 4553638"/>
              <a:gd name="connsiteY50" fmla="*/ 2044087 h 5549951"/>
              <a:gd name="connsiteX51" fmla="*/ 4451871 w 4553638"/>
              <a:gd name="connsiteY51" fmla="*/ 2056904 h 5549951"/>
              <a:gd name="connsiteX52" fmla="*/ 4447130 w 4553638"/>
              <a:gd name="connsiteY52" fmla="*/ 2067489 h 5549951"/>
              <a:gd name="connsiteX53" fmla="*/ 4436946 w 4553638"/>
              <a:gd name="connsiteY53" fmla="*/ 2117719 h 5549951"/>
              <a:gd name="connsiteX54" fmla="*/ 4429615 w 4553638"/>
              <a:gd name="connsiteY54" fmla="*/ 2167300 h 5549951"/>
              <a:gd name="connsiteX55" fmla="*/ 4373532 w 4553638"/>
              <a:gd name="connsiteY55" fmla="*/ 3223633 h 5549951"/>
              <a:gd name="connsiteX56" fmla="*/ 4360746 w 4553638"/>
              <a:gd name="connsiteY56" fmla="*/ 3477281 h 5549951"/>
              <a:gd name="connsiteX57" fmla="*/ 4349661 w 4553638"/>
              <a:gd name="connsiteY57" fmla="*/ 3639984 h 5549951"/>
              <a:gd name="connsiteX58" fmla="*/ 4258900 w 4553638"/>
              <a:gd name="connsiteY58" fmla="*/ 5278921 h 5549951"/>
              <a:gd name="connsiteX59" fmla="*/ 4264198 w 4553638"/>
              <a:gd name="connsiteY59" fmla="*/ 5315626 h 5549951"/>
              <a:gd name="connsiteX60" fmla="*/ 4267732 w 4553638"/>
              <a:gd name="connsiteY60" fmla="*/ 5350090 h 5549951"/>
              <a:gd name="connsiteX61" fmla="*/ 4270564 w 4553638"/>
              <a:gd name="connsiteY61" fmla="*/ 5450399 h 5549951"/>
              <a:gd name="connsiteX62" fmla="*/ 4252007 w 4553638"/>
              <a:gd name="connsiteY62" fmla="*/ 5484804 h 5549951"/>
              <a:gd name="connsiteX63" fmla="*/ 4247355 w 4553638"/>
              <a:gd name="connsiteY63" fmla="*/ 5487504 h 5549951"/>
              <a:gd name="connsiteX64" fmla="*/ 4243898 w 4553638"/>
              <a:gd name="connsiteY64" fmla="*/ 5549951 h 5549951"/>
              <a:gd name="connsiteX65" fmla="*/ 0 w 4553638"/>
              <a:gd name="connsiteY65" fmla="*/ 5315524 h 5549951"/>
              <a:gd name="connsiteX66" fmla="*/ 4515 w 4553638"/>
              <a:gd name="connsiteY66" fmla="*/ 5239903 h 5549951"/>
              <a:gd name="connsiteX67" fmla="*/ 8735 w 4553638"/>
              <a:gd name="connsiteY67" fmla="*/ 5233298 h 5549951"/>
              <a:gd name="connsiteX68" fmla="*/ 9004 w 4553638"/>
              <a:gd name="connsiteY68" fmla="*/ 5230552 h 5549951"/>
              <a:gd name="connsiteX69" fmla="*/ 9274 w 4553638"/>
              <a:gd name="connsiteY69" fmla="*/ 5227804 h 5549951"/>
              <a:gd name="connsiteX70" fmla="*/ 9811 w 4553638"/>
              <a:gd name="connsiteY70" fmla="*/ 5222308 h 5549951"/>
              <a:gd name="connsiteX71" fmla="*/ 9496 w 4553638"/>
              <a:gd name="connsiteY71" fmla="*/ 5216405 h 5549951"/>
              <a:gd name="connsiteX72" fmla="*/ 8912 w 4553638"/>
              <a:gd name="connsiteY72" fmla="*/ 5213249 h 5549951"/>
              <a:gd name="connsiteX73" fmla="*/ 9181 w 4553638"/>
              <a:gd name="connsiteY73" fmla="*/ 5210500 h 5549951"/>
              <a:gd name="connsiteX74" fmla="*/ 8865 w 4553638"/>
              <a:gd name="connsiteY74" fmla="*/ 5204597 h 5549951"/>
              <a:gd name="connsiteX75" fmla="*/ 8282 w 4553638"/>
              <a:gd name="connsiteY75" fmla="*/ 5201441 h 5549951"/>
              <a:gd name="connsiteX76" fmla="*/ 7652 w 4553638"/>
              <a:gd name="connsiteY76" fmla="*/ 5189632 h 5549951"/>
              <a:gd name="connsiteX77" fmla="*/ 7068 w 4553638"/>
              <a:gd name="connsiteY77" fmla="*/ 5186477 h 5549951"/>
              <a:gd name="connsiteX78" fmla="*/ 7336 w 4553638"/>
              <a:gd name="connsiteY78" fmla="*/ 5183728 h 5549951"/>
              <a:gd name="connsiteX79" fmla="*/ 5901 w 4553638"/>
              <a:gd name="connsiteY79" fmla="*/ 5180163 h 5549951"/>
              <a:gd name="connsiteX80" fmla="*/ 11313 w 4553638"/>
              <a:gd name="connsiteY80" fmla="*/ 5116566 h 5549951"/>
              <a:gd name="connsiteX81" fmla="*/ 78927 w 4553638"/>
              <a:gd name="connsiteY81" fmla="*/ 3839310 h 5549951"/>
              <a:gd name="connsiteX82" fmla="*/ 303617 w 4553638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638" h="5549951">
                <a:moveTo>
                  <a:pt x="303617" y="0"/>
                </a:moveTo>
                <a:cubicBezTo>
                  <a:pt x="628364" y="31218"/>
                  <a:pt x="2667304" y="134017"/>
                  <a:pt x="3305803" y="171842"/>
                </a:cubicBezTo>
                <a:lnTo>
                  <a:pt x="4134614" y="226950"/>
                </a:lnTo>
                <a:lnTo>
                  <a:pt x="4507808" y="247374"/>
                </a:lnTo>
                <a:lnTo>
                  <a:pt x="4535687" y="269179"/>
                </a:lnTo>
                <a:cubicBezTo>
                  <a:pt x="4535096" y="279763"/>
                  <a:pt x="4534504" y="290346"/>
                  <a:pt x="4533913" y="300930"/>
                </a:cubicBezTo>
                <a:lnTo>
                  <a:pt x="4536835" y="302647"/>
                </a:lnTo>
                <a:cubicBezTo>
                  <a:pt x="4546433" y="304354"/>
                  <a:pt x="4555631" y="291327"/>
                  <a:pt x="4553261" y="334222"/>
                </a:cubicBezTo>
                <a:cubicBezTo>
                  <a:pt x="4542620" y="354710"/>
                  <a:pt x="4535606" y="373686"/>
                  <a:pt x="4531000" y="391868"/>
                </a:cubicBezTo>
                <a:lnTo>
                  <a:pt x="4527512" y="415489"/>
                </a:lnTo>
                <a:lnTo>
                  <a:pt x="4522407" y="506828"/>
                </a:lnTo>
                <a:cubicBezTo>
                  <a:pt x="4522190" y="522300"/>
                  <a:pt x="4521974" y="537773"/>
                  <a:pt x="4521757" y="553245"/>
                </a:cubicBezTo>
                <a:cubicBezTo>
                  <a:pt x="4521486" y="558170"/>
                  <a:pt x="4520392" y="568699"/>
                  <a:pt x="4518658" y="581709"/>
                </a:cubicBezTo>
                <a:lnTo>
                  <a:pt x="4517989" y="585890"/>
                </a:lnTo>
                <a:lnTo>
                  <a:pt x="4505052" y="817404"/>
                </a:lnTo>
                <a:lnTo>
                  <a:pt x="4506765" y="822238"/>
                </a:lnTo>
                <a:cubicBezTo>
                  <a:pt x="4507267" y="829783"/>
                  <a:pt x="4506186" y="837845"/>
                  <a:pt x="4504614" y="846069"/>
                </a:cubicBezTo>
                <a:lnTo>
                  <a:pt x="4503014" y="853854"/>
                </a:lnTo>
                <a:lnTo>
                  <a:pt x="4496776" y="965485"/>
                </a:lnTo>
                <a:lnTo>
                  <a:pt x="4498853" y="966385"/>
                </a:lnTo>
                <a:cubicBezTo>
                  <a:pt x="4500294" y="972743"/>
                  <a:pt x="4503085" y="980116"/>
                  <a:pt x="4502972" y="1002567"/>
                </a:cubicBezTo>
                <a:cubicBezTo>
                  <a:pt x="4492134" y="1029868"/>
                  <a:pt x="4512590" y="1067217"/>
                  <a:pt x="4498174" y="1101094"/>
                </a:cubicBezTo>
                <a:cubicBezTo>
                  <a:pt x="4494447" y="1113552"/>
                  <a:pt x="4492555" y="1152106"/>
                  <a:pt x="4498069" y="1159389"/>
                </a:cubicBezTo>
                <a:cubicBezTo>
                  <a:pt x="4498884" y="1167426"/>
                  <a:pt x="4496227" y="1176807"/>
                  <a:pt x="4502372" y="1180505"/>
                </a:cubicBezTo>
                <a:cubicBezTo>
                  <a:pt x="4509671" y="1186625"/>
                  <a:pt x="4496190" y="1214705"/>
                  <a:pt x="4505462" y="1210687"/>
                </a:cubicBezTo>
                <a:cubicBezTo>
                  <a:pt x="4496186" y="1230628"/>
                  <a:pt x="4511297" y="1246424"/>
                  <a:pt x="4514279" y="1263157"/>
                </a:cubicBezTo>
                <a:lnTo>
                  <a:pt x="4516556" y="1313374"/>
                </a:lnTo>
                <a:cubicBezTo>
                  <a:pt x="4516263" y="1324584"/>
                  <a:pt x="4515969" y="1335794"/>
                  <a:pt x="4515676" y="1347004"/>
                </a:cubicBezTo>
                <a:cubicBezTo>
                  <a:pt x="4515522" y="1348624"/>
                  <a:pt x="4515367" y="1350244"/>
                  <a:pt x="4515213" y="1351864"/>
                </a:cubicBezTo>
                <a:lnTo>
                  <a:pt x="4506094" y="1391762"/>
                </a:lnTo>
                <a:cubicBezTo>
                  <a:pt x="4507300" y="1392770"/>
                  <a:pt x="4508402" y="1394098"/>
                  <a:pt x="4509358" y="1395707"/>
                </a:cubicBezTo>
                <a:lnTo>
                  <a:pt x="4512200" y="1408524"/>
                </a:lnTo>
                <a:lnTo>
                  <a:pt x="4507459" y="1419109"/>
                </a:lnTo>
                <a:lnTo>
                  <a:pt x="4497275" y="1469337"/>
                </a:lnTo>
                <a:lnTo>
                  <a:pt x="4486378" y="1543038"/>
                </a:lnTo>
                <a:lnTo>
                  <a:pt x="4481497" y="1553997"/>
                </a:lnTo>
                <a:cubicBezTo>
                  <a:pt x="4475406" y="1579288"/>
                  <a:pt x="4478554" y="1610368"/>
                  <a:pt x="4467069" y="1626071"/>
                </a:cubicBezTo>
                <a:lnTo>
                  <a:pt x="4463354" y="1664103"/>
                </a:lnTo>
                <a:lnTo>
                  <a:pt x="4467014" y="1668558"/>
                </a:lnTo>
                <a:lnTo>
                  <a:pt x="4465364" y="1679756"/>
                </a:lnTo>
                <a:cubicBezTo>
                  <a:pt x="4465501" y="1680776"/>
                  <a:pt x="4465639" y="1681795"/>
                  <a:pt x="4465776" y="1682815"/>
                </a:cubicBezTo>
                <a:cubicBezTo>
                  <a:pt x="4466583" y="1688654"/>
                  <a:pt x="4467240" y="1694439"/>
                  <a:pt x="4467287" y="1700268"/>
                </a:cubicBezTo>
                <a:cubicBezTo>
                  <a:pt x="4452715" y="1697000"/>
                  <a:pt x="4458424" y="1726126"/>
                  <a:pt x="4455817" y="1735163"/>
                </a:cubicBezTo>
                <a:lnTo>
                  <a:pt x="4453757" y="1735289"/>
                </a:lnTo>
                <a:lnTo>
                  <a:pt x="4445259" y="1887374"/>
                </a:lnTo>
                <a:lnTo>
                  <a:pt x="4453950" y="1911536"/>
                </a:lnTo>
                <a:cubicBezTo>
                  <a:pt x="4454709" y="1928276"/>
                  <a:pt x="4455469" y="1945015"/>
                  <a:pt x="4456228" y="1961755"/>
                </a:cubicBezTo>
                <a:cubicBezTo>
                  <a:pt x="4455934" y="1972965"/>
                  <a:pt x="4455641" y="1984174"/>
                  <a:pt x="4455347" y="1995384"/>
                </a:cubicBezTo>
                <a:lnTo>
                  <a:pt x="4454885" y="2000244"/>
                </a:lnTo>
                <a:lnTo>
                  <a:pt x="4445765" y="2040142"/>
                </a:lnTo>
                <a:cubicBezTo>
                  <a:pt x="4446972" y="2041150"/>
                  <a:pt x="4448073" y="2042479"/>
                  <a:pt x="4449030" y="2044087"/>
                </a:cubicBezTo>
                <a:lnTo>
                  <a:pt x="4451871" y="2056904"/>
                </a:lnTo>
                <a:lnTo>
                  <a:pt x="4447130" y="2067489"/>
                </a:lnTo>
                <a:lnTo>
                  <a:pt x="4436946" y="2117719"/>
                </a:lnTo>
                <a:lnTo>
                  <a:pt x="4429615" y="2167300"/>
                </a:lnTo>
                <a:cubicBezTo>
                  <a:pt x="4410921" y="2519411"/>
                  <a:pt x="4377147" y="2876607"/>
                  <a:pt x="4373532" y="3223633"/>
                </a:cubicBezTo>
                <a:cubicBezTo>
                  <a:pt x="4370580" y="3302336"/>
                  <a:pt x="4363697" y="3398578"/>
                  <a:pt x="4360746" y="3477281"/>
                </a:cubicBezTo>
                <a:cubicBezTo>
                  <a:pt x="4367353" y="3471365"/>
                  <a:pt x="4356962" y="3621544"/>
                  <a:pt x="4349661" y="3639984"/>
                </a:cubicBezTo>
                <a:lnTo>
                  <a:pt x="4258900" y="5278921"/>
                </a:lnTo>
                <a:lnTo>
                  <a:pt x="4264198" y="5315626"/>
                </a:lnTo>
                <a:cubicBezTo>
                  <a:pt x="4269986" y="5323538"/>
                  <a:pt x="4266671" y="5327627"/>
                  <a:pt x="4267732" y="5350090"/>
                </a:cubicBezTo>
                <a:cubicBezTo>
                  <a:pt x="4268793" y="5372551"/>
                  <a:pt x="4252068" y="5406222"/>
                  <a:pt x="4270564" y="5450399"/>
                </a:cubicBezTo>
                <a:cubicBezTo>
                  <a:pt x="4270146" y="5457964"/>
                  <a:pt x="4260467" y="5476308"/>
                  <a:pt x="4252007" y="5484804"/>
                </a:cubicBezTo>
                <a:lnTo>
                  <a:pt x="4247355" y="5487504"/>
                </a:lnTo>
                <a:cubicBezTo>
                  <a:pt x="4246203" y="5508319"/>
                  <a:pt x="4248163" y="5526348"/>
                  <a:pt x="4243898" y="5549951"/>
                </a:cubicBezTo>
                <a:lnTo>
                  <a:pt x="0" y="5315524"/>
                </a:lnTo>
                <a:lnTo>
                  <a:pt x="4515" y="5239903"/>
                </a:lnTo>
                <a:lnTo>
                  <a:pt x="8735" y="5233298"/>
                </a:lnTo>
                <a:cubicBezTo>
                  <a:pt x="9265" y="5232196"/>
                  <a:pt x="8913" y="5231467"/>
                  <a:pt x="9004" y="5230552"/>
                </a:cubicBezTo>
                <a:lnTo>
                  <a:pt x="9274" y="5227804"/>
                </a:lnTo>
                <a:cubicBezTo>
                  <a:pt x="9452" y="5225973"/>
                  <a:pt x="9819" y="5223940"/>
                  <a:pt x="9811" y="5222308"/>
                </a:cubicBezTo>
                <a:cubicBezTo>
                  <a:pt x="9755" y="5211840"/>
                  <a:pt x="8673" y="5224803"/>
                  <a:pt x="9496" y="5216405"/>
                </a:cubicBezTo>
                <a:cubicBezTo>
                  <a:pt x="9302" y="5215352"/>
                  <a:pt x="8977" y="5214469"/>
                  <a:pt x="8912" y="5213249"/>
                </a:cubicBezTo>
                <a:cubicBezTo>
                  <a:pt x="8870" y="5212477"/>
                  <a:pt x="9221" y="5211272"/>
                  <a:pt x="9181" y="5210500"/>
                </a:cubicBezTo>
                <a:cubicBezTo>
                  <a:pt x="8800" y="5203355"/>
                  <a:pt x="8248" y="5210896"/>
                  <a:pt x="8865" y="5204597"/>
                </a:cubicBezTo>
                <a:lnTo>
                  <a:pt x="8282" y="5201441"/>
                </a:lnTo>
                <a:cubicBezTo>
                  <a:pt x="6867" y="5193798"/>
                  <a:pt x="6830" y="5198023"/>
                  <a:pt x="7652" y="5189632"/>
                </a:cubicBezTo>
                <a:cubicBezTo>
                  <a:pt x="7457" y="5188581"/>
                  <a:pt x="7134" y="5187696"/>
                  <a:pt x="7068" y="5186477"/>
                </a:cubicBezTo>
                <a:cubicBezTo>
                  <a:pt x="7026" y="5185706"/>
                  <a:pt x="7459" y="5184394"/>
                  <a:pt x="7336" y="5183728"/>
                </a:cubicBezTo>
                <a:cubicBezTo>
                  <a:pt x="7062" y="5182241"/>
                  <a:pt x="4888" y="5182665"/>
                  <a:pt x="5901" y="5180163"/>
                </a:cubicBezTo>
                <a:lnTo>
                  <a:pt x="11313" y="5116566"/>
                </a:lnTo>
                <a:lnTo>
                  <a:pt x="78927" y="3839310"/>
                </a:lnTo>
                <a:lnTo>
                  <a:pt x="303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EE801228-675F-EA8A-5F24-7DE1C838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272">
            <a:off x="7687398" y="808818"/>
            <a:ext cx="3582518" cy="512568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02066EC-92CE-4F17-AB46-346119D1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E4F93A-024D-4896-B535-C700CC6F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03ABF7D-0FD3-47CF-BF62-C8D9561F0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656E970-02E8-4F91-8392-EC89484E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E8469CB-65C4-40BA-B613-75617EF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EC04BFF-C178-43B0-9567-EEA423F5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2714">
            <a:off x="10760953" y="536524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38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F9F56E-5A69-4F79-A578-5963B46C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F6813-B5FE-13F0-5D7F-A7A2569FF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46" y="258464"/>
            <a:ext cx="6627984" cy="854671"/>
          </a:xfrm>
        </p:spPr>
        <p:txBody>
          <a:bodyPr>
            <a:normAutofit/>
          </a:bodyPr>
          <a:lstStyle/>
          <a:p>
            <a:r>
              <a:rPr lang="en-US" dirty="0"/>
              <a:t>Hough Line Detection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51225-0871-71B8-5CD6-512CF9E7B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99" y="1209675"/>
            <a:ext cx="7079697" cy="55475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ahnschrift SemiBold Condensed" panose="020B0502040204020203" pitchFamily="34" charset="0"/>
              </a:rPr>
              <a:t>We need to find the lane lines using the previously discovered canny edges.</a:t>
            </a:r>
          </a:p>
          <a:p>
            <a:r>
              <a:rPr lang="en-US" sz="2800" dirty="0">
                <a:latin typeface="Bahnschrift SemiBold Condensed" panose="020B0502040204020203" pitchFamily="34" charset="0"/>
              </a:rPr>
              <a:t>We'll compute the lines using cv2.HoughLinesP() and then filter out the lines. </a:t>
            </a:r>
          </a:p>
          <a:p>
            <a:r>
              <a:rPr lang="en-US" sz="2800" dirty="0">
                <a:latin typeface="Bahnschrift SemiBold Condensed" panose="020B0502040204020203" pitchFamily="34" charset="0"/>
              </a:rPr>
              <a:t>We'll start by deleting lines that aren't inside a certain slope range or position.</a:t>
            </a:r>
          </a:p>
          <a:p>
            <a:r>
              <a:rPr lang="en-US" sz="2800" dirty="0">
                <a:latin typeface="Bahnschrift SemiBold Condensed" panose="020B0502040204020203" pitchFamily="34" charset="0"/>
              </a:rPr>
              <a:t>we will filter the lines into their respective lanes based on whether the filtered lines have a positive or negative slope.</a:t>
            </a:r>
          </a:p>
          <a:p>
            <a:endParaRPr lang="en-IN" dirty="0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E99323BC-1B70-447E-A2E4-BD78516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245">
            <a:off x="7357309" y="579304"/>
            <a:ext cx="4207231" cy="5687459"/>
          </a:xfrm>
          <a:custGeom>
            <a:avLst/>
            <a:gdLst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0 w 4212976"/>
              <a:gd name="connsiteY3" fmla="*/ 5687201 h 5687201"/>
              <a:gd name="connsiteX4" fmla="*/ 0 w 4212976"/>
              <a:gd name="connsiteY4" fmla="*/ 0 h 5687201"/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22981 w 4212976"/>
              <a:gd name="connsiteY3" fmla="*/ 5686169 h 5687201"/>
              <a:gd name="connsiteX4" fmla="*/ 0 w 4212976"/>
              <a:gd name="connsiteY4" fmla="*/ 0 h 5687201"/>
              <a:gd name="connsiteX0" fmla="*/ 0 w 4207231"/>
              <a:gd name="connsiteY0" fmla="*/ 0 h 5687459"/>
              <a:gd name="connsiteX1" fmla="*/ 4207231 w 4207231"/>
              <a:gd name="connsiteY1" fmla="*/ 258 h 5687459"/>
              <a:gd name="connsiteX2" fmla="*/ 4207231 w 4207231"/>
              <a:gd name="connsiteY2" fmla="*/ 5687459 h 5687459"/>
              <a:gd name="connsiteX3" fmla="*/ 17236 w 4207231"/>
              <a:gd name="connsiteY3" fmla="*/ 5686427 h 5687459"/>
              <a:gd name="connsiteX4" fmla="*/ 0 w 4207231"/>
              <a:gd name="connsiteY4" fmla="*/ 0 h 568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231" h="5687459">
                <a:moveTo>
                  <a:pt x="0" y="0"/>
                </a:moveTo>
                <a:lnTo>
                  <a:pt x="4207231" y="258"/>
                </a:lnTo>
                <a:lnTo>
                  <a:pt x="4207231" y="5687459"/>
                </a:lnTo>
                <a:lnTo>
                  <a:pt x="17236" y="5686427"/>
                </a:lnTo>
                <a:cubicBezTo>
                  <a:pt x="9576" y="3791037"/>
                  <a:pt x="7660" y="1895390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FFF5263-8C19-4573-8C94-FC74D1E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1469">
            <a:off x="7347250" y="569415"/>
            <a:ext cx="4259614" cy="5705181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  <a:gd name="connsiteX0" fmla="*/ 303549 w 4553570"/>
              <a:gd name="connsiteY0" fmla="*/ 0 h 5549951"/>
              <a:gd name="connsiteX1" fmla="*/ 3305735 w 4553570"/>
              <a:gd name="connsiteY1" fmla="*/ 171842 h 5549951"/>
              <a:gd name="connsiteX2" fmla="*/ 4134546 w 4553570"/>
              <a:gd name="connsiteY2" fmla="*/ 226950 h 5549951"/>
              <a:gd name="connsiteX3" fmla="*/ 4507740 w 4553570"/>
              <a:gd name="connsiteY3" fmla="*/ 247374 h 5549951"/>
              <a:gd name="connsiteX4" fmla="*/ 4535619 w 4553570"/>
              <a:gd name="connsiteY4" fmla="*/ 269179 h 5549951"/>
              <a:gd name="connsiteX5" fmla="*/ 4533845 w 4553570"/>
              <a:gd name="connsiteY5" fmla="*/ 300930 h 5549951"/>
              <a:gd name="connsiteX6" fmla="*/ 4536767 w 4553570"/>
              <a:gd name="connsiteY6" fmla="*/ 302647 h 5549951"/>
              <a:gd name="connsiteX7" fmla="*/ 4553193 w 4553570"/>
              <a:gd name="connsiteY7" fmla="*/ 334222 h 5549951"/>
              <a:gd name="connsiteX8" fmla="*/ 4530932 w 4553570"/>
              <a:gd name="connsiteY8" fmla="*/ 391868 h 5549951"/>
              <a:gd name="connsiteX9" fmla="*/ 4527444 w 4553570"/>
              <a:gd name="connsiteY9" fmla="*/ 415489 h 5549951"/>
              <a:gd name="connsiteX10" fmla="*/ 4522339 w 4553570"/>
              <a:gd name="connsiteY10" fmla="*/ 506828 h 5549951"/>
              <a:gd name="connsiteX11" fmla="*/ 4521689 w 4553570"/>
              <a:gd name="connsiteY11" fmla="*/ 553245 h 5549951"/>
              <a:gd name="connsiteX12" fmla="*/ 4518590 w 4553570"/>
              <a:gd name="connsiteY12" fmla="*/ 581709 h 5549951"/>
              <a:gd name="connsiteX13" fmla="*/ 4517921 w 4553570"/>
              <a:gd name="connsiteY13" fmla="*/ 585890 h 5549951"/>
              <a:gd name="connsiteX14" fmla="*/ 4504984 w 4553570"/>
              <a:gd name="connsiteY14" fmla="*/ 817404 h 5549951"/>
              <a:gd name="connsiteX15" fmla="*/ 4506697 w 4553570"/>
              <a:gd name="connsiteY15" fmla="*/ 822238 h 5549951"/>
              <a:gd name="connsiteX16" fmla="*/ 4504546 w 4553570"/>
              <a:gd name="connsiteY16" fmla="*/ 846069 h 5549951"/>
              <a:gd name="connsiteX17" fmla="*/ 4502946 w 4553570"/>
              <a:gd name="connsiteY17" fmla="*/ 853854 h 5549951"/>
              <a:gd name="connsiteX18" fmla="*/ 4496708 w 4553570"/>
              <a:gd name="connsiteY18" fmla="*/ 965485 h 5549951"/>
              <a:gd name="connsiteX19" fmla="*/ 4498785 w 4553570"/>
              <a:gd name="connsiteY19" fmla="*/ 966385 h 5549951"/>
              <a:gd name="connsiteX20" fmla="*/ 4502904 w 4553570"/>
              <a:gd name="connsiteY20" fmla="*/ 1002567 h 5549951"/>
              <a:gd name="connsiteX21" fmla="*/ 4498106 w 4553570"/>
              <a:gd name="connsiteY21" fmla="*/ 1101094 h 5549951"/>
              <a:gd name="connsiteX22" fmla="*/ 4498001 w 4553570"/>
              <a:gd name="connsiteY22" fmla="*/ 1159389 h 5549951"/>
              <a:gd name="connsiteX23" fmla="*/ 4502304 w 4553570"/>
              <a:gd name="connsiteY23" fmla="*/ 1180505 h 5549951"/>
              <a:gd name="connsiteX24" fmla="*/ 4505394 w 4553570"/>
              <a:gd name="connsiteY24" fmla="*/ 1210687 h 5549951"/>
              <a:gd name="connsiteX25" fmla="*/ 4514211 w 4553570"/>
              <a:gd name="connsiteY25" fmla="*/ 1263157 h 5549951"/>
              <a:gd name="connsiteX26" fmla="*/ 4516488 w 4553570"/>
              <a:gd name="connsiteY26" fmla="*/ 1313374 h 5549951"/>
              <a:gd name="connsiteX27" fmla="*/ 4515608 w 4553570"/>
              <a:gd name="connsiteY27" fmla="*/ 1347004 h 5549951"/>
              <a:gd name="connsiteX28" fmla="*/ 4515145 w 4553570"/>
              <a:gd name="connsiteY28" fmla="*/ 1351864 h 5549951"/>
              <a:gd name="connsiteX29" fmla="*/ 4506026 w 4553570"/>
              <a:gd name="connsiteY29" fmla="*/ 1391762 h 5549951"/>
              <a:gd name="connsiteX30" fmla="*/ 4509290 w 4553570"/>
              <a:gd name="connsiteY30" fmla="*/ 1395707 h 5549951"/>
              <a:gd name="connsiteX31" fmla="*/ 4512132 w 4553570"/>
              <a:gd name="connsiteY31" fmla="*/ 1408524 h 5549951"/>
              <a:gd name="connsiteX32" fmla="*/ 4507391 w 4553570"/>
              <a:gd name="connsiteY32" fmla="*/ 1419109 h 5549951"/>
              <a:gd name="connsiteX33" fmla="*/ 4497207 w 4553570"/>
              <a:gd name="connsiteY33" fmla="*/ 1469337 h 5549951"/>
              <a:gd name="connsiteX34" fmla="*/ 4486310 w 4553570"/>
              <a:gd name="connsiteY34" fmla="*/ 1543038 h 5549951"/>
              <a:gd name="connsiteX35" fmla="*/ 4481429 w 4553570"/>
              <a:gd name="connsiteY35" fmla="*/ 1553997 h 5549951"/>
              <a:gd name="connsiteX36" fmla="*/ 4467001 w 4553570"/>
              <a:gd name="connsiteY36" fmla="*/ 1626071 h 5549951"/>
              <a:gd name="connsiteX37" fmla="*/ 4463286 w 4553570"/>
              <a:gd name="connsiteY37" fmla="*/ 1664103 h 5549951"/>
              <a:gd name="connsiteX38" fmla="*/ 4466946 w 4553570"/>
              <a:gd name="connsiteY38" fmla="*/ 1668558 h 5549951"/>
              <a:gd name="connsiteX39" fmla="*/ 4465296 w 4553570"/>
              <a:gd name="connsiteY39" fmla="*/ 1679756 h 5549951"/>
              <a:gd name="connsiteX40" fmla="*/ 4465708 w 4553570"/>
              <a:gd name="connsiteY40" fmla="*/ 1682815 h 5549951"/>
              <a:gd name="connsiteX41" fmla="*/ 4467219 w 4553570"/>
              <a:gd name="connsiteY41" fmla="*/ 1700268 h 5549951"/>
              <a:gd name="connsiteX42" fmla="*/ 4455749 w 4553570"/>
              <a:gd name="connsiteY42" fmla="*/ 1735163 h 5549951"/>
              <a:gd name="connsiteX43" fmla="*/ 4453689 w 4553570"/>
              <a:gd name="connsiteY43" fmla="*/ 1735289 h 5549951"/>
              <a:gd name="connsiteX44" fmla="*/ 4445191 w 4553570"/>
              <a:gd name="connsiteY44" fmla="*/ 1887374 h 5549951"/>
              <a:gd name="connsiteX45" fmla="*/ 4453882 w 4553570"/>
              <a:gd name="connsiteY45" fmla="*/ 1911536 h 5549951"/>
              <a:gd name="connsiteX46" fmla="*/ 4456160 w 4553570"/>
              <a:gd name="connsiteY46" fmla="*/ 1961755 h 5549951"/>
              <a:gd name="connsiteX47" fmla="*/ 4455279 w 4553570"/>
              <a:gd name="connsiteY47" fmla="*/ 1995384 h 5549951"/>
              <a:gd name="connsiteX48" fmla="*/ 4454817 w 4553570"/>
              <a:gd name="connsiteY48" fmla="*/ 2000244 h 5549951"/>
              <a:gd name="connsiteX49" fmla="*/ 4445697 w 4553570"/>
              <a:gd name="connsiteY49" fmla="*/ 2040142 h 5549951"/>
              <a:gd name="connsiteX50" fmla="*/ 4448962 w 4553570"/>
              <a:gd name="connsiteY50" fmla="*/ 2044087 h 5549951"/>
              <a:gd name="connsiteX51" fmla="*/ 4451803 w 4553570"/>
              <a:gd name="connsiteY51" fmla="*/ 2056904 h 5549951"/>
              <a:gd name="connsiteX52" fmla="*/ 4447062 w 4553570"/>
              <a:gd name="connsiteY52" fmla="*/ 2067489 h 5549951"/>
              <a:gd name="connsiteX53" fmla="*/ 4436878 w 4553570"/>
              <a:gd name="connsiteY53" fmla="*/ 2117719 h 5549951"/>
              <a:gd name="connsiteX54" fmla="*/ 4429547 w 4553570"/>
              <a:gd name="connsiteY54" fmla="*/ 2167300 h 5549951"/>
              <a:gd name="connsiteX55" fmla="*/ 4373464 w 4553570"/>
              <a:gd name="connsiteY55" fmla="*/ 3223633 h 5549951"/>
              <a:gd name="connsiteX56" fmla="*/ 4360678 w 4553570"/>
              <a:gd name="connsiteY56" fmla="*/ 3477281 h 5549951"/>
              <a:gd name="connsiteX57" fmla="*/ 4349593 w 4553570"/>
              <a:gd name="connsiteY57" fmla="*/ 3639984 h 5549951"/>
              <a:gd name="connsiteX58" fmla="*/ 4258832 w 4553570"/>
              <a:gd name="connsiteY58" fmla="*/ 5278921 h 5549951"/>
              <a:gd name="connsiteX59" fmla="*/ 4264130 w 4553570"/>
              <a:gd name="connsiteY59" fmla="*/ 5315626 h 5549951"/>
              <a:gd name="connsiteX60" fmla="*/ 4267664 w 4553570"/>
              <a:gd name="connsiteY60" fmla="*/ 5350090 h 5549951"/>
              <a:gd name="connsiteX61" fmla="*/ 4270496 w 4553570"/>
              <a:gd name="connsiteY61" fmla="*/ 5450399 h 5549951"/>
              <a:gd name="connsiteX62" fmla="*/ 4251939 w 4553570"/>
              <a:gd name="connsiteY62" fmla="*/ 5484804 h 5549951"/>
              <a:gd name="connsiteX63" fmla="*/ 4247287 w 4553570"/>
              <a:gd name="connsiteY63" fmla="*/ 5487504 h 5549951"/>
              <a:gd name="connsiteX64" fmla="*/ 4243830 w 4553570"/>
              <a:gd name="connsiteY64" fmla="*/ 5549951 h 5549951"/>
              <a:gd name="connsiteX65" fmla="*/ 0 w 4553570"/>
              <a:gd name="connsiteY65" fmla="*/ 5309929 h 5549951"/>
              <a:gd name="connsiteX66" fmla="*/ 4447 w 4553570"/>
              <a:gd name="connsiteY66" fmla="*/ 5239903 h 5549951"/>
              <a:gd name="connsiteX67" fmla="*/ 8667 w 4553570"/>
              <a:gd name="connsiteY67" fmla="*/ 5233298 h 5549951"/>
              <a:gd name="connsiteX68" fmla="*/ 8936 w 4553570"/>
              <a:gd name="connsiteY68" fmla="*/ 5230552 h 5549951"/>
              <a:gd name="connsiteX69" fmla="*/ 9206 w 4553570"/>
              <a:gd name="connsiteY69" fmla="*/ 5227804 h 5549951"/>
              <a:gd name="connsiteX70" fmla="*/ 9743 w 4553570"/>
              <a:gd name="connsiteY70" fmla="*/ 5222308 h 5549951"/>
              <a:gd name="connsiteX71" fmla="*/ 9428 w 4553570"/>
              <a:gd name="connsiteY71" fmla="*/ 5216405 h 5549951"/>
              <a:gd name="connsiteX72" fmla="*/ 8844 w 4553570"/>
              <a:gd name="connsiteY72" fmla="*/ 5213249 h 5549951"/>
              <a:gd name="connsiteX73" fmla="*/ 9113 w 4553570"/>
              <a:gd name="connsiteY73" fmla="*/ 5210500 h 5549951"/>
              <a:gd name="connsiteX74" fmla="*/ 8797 w 4553570"/>
              <a:gd name="connsiteY74" fmla="*/ 5204597 h 5549951"/>
              <a:gd name="connsiteX75" fmla="*/ 8214 w 4553570"/>
              <a:gd name="connsiteY75" fmla="*/ 5201441 h 5549951"/>
              <a:gd name="connsiteX76" fmla="*/ 7584 w 4553570"/>
              <a:gd name="connsiteY76" fmla="*/ 5189632 h 5549951"/>
              <a:gd name="connsiteX77" fmla="*/ 7000 w 4553570"/>
              <a:gd name="connsiteY77" fmla="*/ 5186477 h 5549951"/>
              <a:gd name="connsiteX78" fmla="*/ 7268 w 4553570"/>
              <a:gd name="connsiteY78" fmla="*/ 5183728 h 5549951"/>
              <a:gd name="connsiteX79" fmla="*/ 5833 w 4553570"/>
              <a:gd name="connsiteY79" fmla="*/ 5180163 h 5549951"/>
              <a:gd name="connsiteX80" fmla="*/ 11245 w 4553570"/>
              <a:gd name="connsiteY80" fmla="*/ 5116566 h 5549951"/>
              <a:gd name="connsiteX81" fmla="*/ 78859 w 4553570"/>
              <a:gd name="connsiteY81" fmla="*/ 3839310 h 5549951"/>
              <a:gd name="connsiteX82" fmla="*/ 303549 w 4553570"/>
              <a:gd name="connsiteY82" fmla="*/ 0 h 5549951"/>
              <a:gd name="connsiteX0" fmla="*/ 303617 w 4553638"/>
              <a:gd name="connsiteY0" fmla="*/ 0 h 5549951"/>
              <a:gd name="connsiteX1" fmla="*/ 3305803 w 4553638"/>
              <a:gd name="connsiteY1" fmla="*/ 171842 h 5549951"/>
              <a:gd name="connsiteX2" fmla="*/ 4134614 w 4553638"/>
              <a:gd name="connsiteY2" fmla="*/ 226950 h 5549951"/>
              <a:gd name="connsiteX3" fmla="*/ 4507808 w 4553638"/>
              <a:gd name="connsiteY3" fmla="*/ 247374 h 5549951"/>
              <a:gd name="connsiteX4" fmla="*/ 4535687 w 4553638"/>
              <a:gd name="connsiteY4" fmla="*/ 269179 h 5549951"/>
              <a:gd name="connsiteX5" fmla="*/ 4533913 w 4553638"/>
              <a:gd name="connsiteY5" fmla="*/ 300930 h 5549951"/>
              <a:gd name="connsiteX6" fmla="*/ 4536835 w 4553638"/>
              <a:gd name="connsiteY6" fmla="*/ 302647 h 5549951"/>
              <a:gd name="connsiteX7" fmla="*/ 4553261 w 4553638"/>
              <a:gd name="connsiteY7" fmla="*/ 334222 h 5549951"/>
              <a:gd name="connsiteX8" fmla="*/ 4531000 w 4553638"/>
              <a:gd name="connsiteY8" fmla="*/ 391868 h 5549951"/>
              <a:gd name="connsiteX9" fmla="*/ 4527512 w 4553638"/>
              <a:gd name="connsiteY9" fmla="*/ 415489 h 5549951"/>
              <a:gd name="connsiteX10" fmla="*/ 4522407 w 4553638"/>
              <a:gd name="connsiteY10" fmla="*/ 506828 h 5549951"/>
              <a:gd name="connsiteX11" fmla="*/ 4521757 w 4553638"/>
              <a:gd name="connsiteY11" fmla="*/ 553245 h 5549951"/>
              <a:gd name="connsiteX12" fmla="*/ 4518658 w 4553638"/>
              <a:gd name="connsiteY12" fmla="*/ 581709 h 5549951"/>
              <a:gd name="connsiteX13" fmla="*/ 4517989 w 4553638"/>
              <a:gd name="connsiteY13" fmla="*/ 585890 h 5549951"/>
              <a:gd name="connsiteX14" fmla="*/ 4505052 w 4553638"/>
              <a:gd name="connsiteY14" fmla="*/ 817404 h 5549951"/>
              <a:gd name="connsiteX15" fmla="*/ 4506765 w 4553638"/>
              <a:gd name="connsiteY15" fmla="*/ 822238 h 5549951"/>
              <a:gd name="connsiteX16" fmla="*/ 4504614 w 4553638"/>
              <a:gd name="connsiteY16" fmla="*/ 846069 h 5549951"/>
              <a:gd name="connsiteX17" fmla="*/ 4503014 w 4553638"/>
              <a:gd name="connsiteY17" fmla="*/ 853854 h 5549951"/>
              <a:gd name="connsiteX18" fmla="*/ 4496776 w 4553638"/>
              <a:gd name="connsiteY18" fmla="*/ 965485 h 5549951"/>
              <a:gd name="connsiteX19" fmla="*/ 4498853 w 4553638"/>
              <a:gd name="connsiteY19" fmla="*/ 966385 h 5549951"/>
              <a:gd name="connsiteX20" fmla="*/ 4502972 w 4553638"/>
              <a:gd name="connsiteY20" fmla="*/ 1002567 h 5549951"/>
              <a:gd name="connsiteX21" fmla="*/ 4498174 w 4553638"/>
              <a:gd name="connsiteY21" fmla="*/ 1101094 h 5549951"/>
              <a:gd name="connsiteX22" fmla="*/ 4498069 w 4553638"/>
              <a:gd name="connsiteY22" fmla="*/ 1159389 h 5549951"/>
              <a:gd name="connsiteX23" fmla="*/ 4502372 w 4553638"/>
              <a:gd name="connsiteY23" fmla="*/ 1180505 h 5549951"/>
              <a:gd name="connsiteX24" fmla="*/ 4505462 w 4553638"/>
              <a:gd name="connsiteY24" fmla="*/ 1210687 h 5549951"/>
              <a:gd name="connsiteX25" fmla="*/ 4514279 w 4553638"/>
              <a:gd name="connsiteY25" fmla="*/ 1263157 h 5549951"/>
              <a:gd name="connsiteX26" fmla="*/ 4516556 w 4553638"/>
              <a:gd name="connsiteY26" fmla="*/ 1313374 h 5549951"/>
              <a:gd name="connsiteX27" fmla="*/ 4515676 w 4553638"/>
              <a:gd name="connsiteY27" fmla="*/ 1347004 h 5549951"/>
              <a:gd name="connsiteX28" fmla="*/ 4515213 w 4553638"/>
              <a:gd name="connsiteY28" fmla="*/ 1351864 h 5549951"/>
              <a:gd name="connsiteX29" fmla="*/ 4506094 w 4553638"/>
              <a:gd name="connsiteY29" fmla="*/ 1391762 h 5549951"/>
              <a:gd name="connsiteX30" fmla="*/ 4509358 w 4553638"/>
              <a:gd name="connsiteY30" fmla="*/ 1395707 h 5549951"/>
              <a:gd name="connsiteX31" fmla="*/ 4512200 w 4553638"/>
              <a:gd name="connsiteY31" fmla="*/ 1408524 h 5549951"/>
              <a:gd name="connsiteX32" fmla="*/ 4507459 w 4553638"/>
              <a:gd name="connsiteY32" fmla="*/ 1419109 h 5549951"/>
              <a:gd name="connsiteX33" fmla="*/ 4497275 w 4553638"/>
              <a:gd name="connsiteY33" fmla="*/ 1469337 h 5549951"/>
              <a:gd name="connsiteX34" fmla="*/ 4486378 w 4553638"/>
              <a:gd name="connsiteY34" fmla="*/ 1543038 h 5549951"/>
              <a:gd name="connsiteX35" fmla="*/ 4481497 w 4553638"/>
              <a:gd name="connsiteY35" fmla="*/ 1553997 h 5549951"/>
              <a:gd name="connsiteX36" fmla="*/ 4467069 w 4553638"/>
              <a:gd name="connsiteY36" fmla="*/ 1626071 h 5549951"/>
              <a:gd name="connsiteX37" fmla="*/ 4463354 w 4553638"/>
              <a:gd name="connsiteY37" fmla="*/ 1664103 h 5549951"/>
              <a:gd name="connsiteX38" fmla="*/ 4467014 w 4553638"/>
              <a:gd name="connsiteY38" fmla="*/ 1668558 h 5549951"/>
              <a:gd name="connsiteX39" fmla="*/ 4465364 w 4553638"/>
              <a:gd name="connsiteY39" fmla="*/ 1679756 h 5549951"/>
              <a:gd name="connsiteX40" fmla="*/ 4465776 w 4553638"/>
              <a:gd name="connsiteY40" fmla="*/ 1682815 h 5549951"/>
              <a:gd name="connsiteX41" fmla="*/ 4467287 w 4553638"/>
              <a:gd name="connsiteY41" fmla="*/ 1700268 h 5549951"/>
              <a:gd name="connsiteX42" fmla="*/ 4455817 w 4553638"/>
              <a:gd name="connsiteY42" fmla="*/ 1735163 h 5549951"/>
              <a:gd name="connsiteX43" fmla="*/ 4453757 w 4553638"/>
              <a:gd name="connsiteY43" fmla="*/ 1735289 h 5549951"/>
              <a:gd name="connsiteX44" fmla="*/ 4445259 w 4553638"/>
              <a:gd name="connsiteY44" fmla="*/ 1887374 h 5549951"/>
              <a:gd name="connsiteX45" fmla="*/ 4453950 w 4553638"/>
              <a:gd name="connsiteY45" fmla="*/ 1911536 h 5549951"/>
              <a:gd name="connsiteX46" fmla="*/ 4456228 w 4553638"/>
              <a:gd name="connsiteY46" fmla="*/ 1961755 h 5549951"/>
              <a:gd name="connsiteX47" fmla="*/ 4455347 w 4553638"/>
              <a:gd name="connsiteY47" fmla="*/ 1995384 h 5549951"/>
              <a:gd name="connsiteX48" fmla="*/ 4454885 w 4553638"/>
              <a:gd name="connsiteY48" fmla="*/ 2000244 h 5549951"/>
              <a:gd name="connsiteX49" fmla="*/ 4445765 w 4553638"/>
              <a:gd name="connsiteY49" fmla="*/ 2040142 h 5549951"/>
              <a:gd name="connsiteX50" fmla="*/ 4449030 w 4553638"/>
              <a:gd name="connsiteY50" fmla="*/ 2044087 h 5549951"/>
              <a:gd name="connsiteX51" fmla="*/ 4451871 w 4553638"/>
              <a:gd name="connsiteY51" fmla="*/ 2056904 h 5549951"/>
              <a:gd name="connsiteX52" fmla="*/ 4447130 w 4553638"/>
              <a:gd name="connsiteY52" fmla="*/ 2067489 h 5549951"/>
              <a:gd name="connsiteX53" fmla="*/ 4436946 w 4553638"/>
              <a:gd name="connsiteY53" fmla="*/ 2117719 h 5549951"/>
              <a:gd name="connsiteX54" fmla="*/ 4429615 w 4553638"/>
              <a:gd name="connsiteY54" fmla="*/ 2167300 h 5549951"/>
              <a:gd name="connsiteX55" fmla="*/ 4373532 w 4553638"/>
              <a:gd name="connsiteY55" fmla="*/ 3223633 h 5549951"/>
              <a:gd name="connsiteX56" fmla="*/ 4360746 w 4553638"/>
              <a:gd name="connsiteY56" fmla="*/ 3477281 h 5549951"/>
              <a:gd name="connsiteX57" fmla="*/ 4349661 w 4553638"/>
              <a:gd name="connsiteY57" fmla="*/ 3639984 h 5549951"/>
              <a:gd name="connsiteX58" fmla="*/ 4258900 w 4553638"/>
              <a:gd name="connsiteY58" fmla="*/ 5278921 h 5549951"/>
              <a:gd name="connsiteX59" fmla="*/ 4264198 w 4553638"/>
              <a:gd name="connsiteY59" fmla="*/ 5315626 h 5549951"/>
              <a:gd name="connsiteX60" fmla="*/ 4267732 w 4553638"/>
              <a:gd name="connsiteY60" fmla="*/ 5350090 h 5549951"/>
              <a:gd name="connsiteX61" fmla="*/ 4270564 w 4553638"/>
              <a:gd name="connsiteY61" fmla="*/ 5450399 h 5549951"/>
              <a:gd name="connsiteX62" fmla="*/ 4252007 w 4553638"/>
              <a:gd name="connsiteY62" fmla="*/ 5484804 h 5549951"/>
              <a:gd name="connsiteX63" fmla="*/ 4247355 w 4553638"/>
              <a:gd name="connsiteY63" fmla="*/ 5487504 h 5549951"/>
              <a:gd name="connsiteX64" fmla="*/ 4243898 w 4553638"/>
              <a:gd name="connsiteY64" fmla="*/ 5549951 h 5549951"/>
              <a:gd name="connsiteX65" fmla="*/ 0 w 4553638"/>
              <a:gd name="connsiteY65" fmla="*/ 5315524 h 5549951"/>
              <a:gd name="connsiteX66" fmla="*/ 4515 w 4553638"/>
              <a:gd name="connsiteY66" fmla="*/ 5239903 h 5549951"/>
              <a:gd name="connsiteX67" fmla="*/ 8735 w 4553638"/>
              <a:gd name="connsiteY67" fmla="*/ 5233298 h 5549951"/>
              <a:gd name="connsiteX68" fmla="*/ 9004 w 4553638"/>
              <a:gd name="connsiteY68" fmla="*/ 5230552 h 5549951"/>
              <a:gd name="connsiteX69" fmla="*/ 9274 w 4553638"/>
              <a:gd name="connsiteY69" fmla="*/ 5227804 h 5549951"/>
              <a:gd name="connsiteX70" fmla="*/ 9811 w 4553638"/>
              <a:gd name="connsiteY70" fmla="*/ 5222308 h 5549951"/>
              <a:gd name="connsiteX71" fmla="*/ 9496 w 4553638"/>
              <a:gd name="connsiteY71" fmla="*/ 5216405 h 5549951"/>
              <a:gd name="connsiteX72" fmla="*/ 8912 w 4553638"/>
              <a:gd name="connsiteY72" fmla="*/ 5213249 h 5549951"/>
              <a:gd name="connsiteX73" fmla="*/ 9181 w 4553638"/>
              <a:gd name="connsiteY73" fmla="*/ 5210500 h 5549951"/>
              <a:gd name="connsiteX74" fmla="*/ 8865 w 4553638"/>
              <a:gd name="connsiteY74" fmla="*/ 5204597 h 5549951"/>
              <a:gd name="connsiteX75" fmla="*/ 8282 w 4553638"/>
              <a:gd name="connsiteY75" fmla="*/ 5201441 h 5549951"/>
              <a:gd name="connsiteX76" fmla="*/ 7652 w 4553638"/>
              <a:gd name="connsiteY76" fmla="*/ 5189632 h 5549951"/>
              <a:gd name="connsiteX77" fmla="*/ 7068 w 4553638"/>
              <a:gd name="connsiteY77" fmla="*/ 5186477 h 5549951"/>
              <a:gd name="connsiteX78" fmla="*/ 7336 w 4553638"/>
              <a:gd name="connsiteY78" fmla="*/ 5183728 h 5549951"/>
              <a:gd name="connsiteX79" fmla="*/ 5901 w 4553638"/>
              <a:gd name="connsiteY79" fmla="*/ 5180163 h 5549951"/>
              <a:gd name="connsiteX80" fmla="*/ 11313 w 4553638"/>
              <a:gd name="connsiteY80" fmla="*/ 5116566 h 5549951"/>
              <a:gd name="connsiteX81" fmla="*/ 78927 w 4553638"/>
              <a:gd name="connsiteY81" fmla="*/ 3839310 h 5549951"/>
              <a:gd name="connsiteX82" fmla="*/ 303617 w 4553638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638" h="5549951">
                <a:moveTo>
                  <a:pt x="303617" y="0"/>
                </a:moveTo>
                <a:cubicBezTo>
                  <a:pt x="628364" y="31218"/>
                  <a:pt x="2667304" y="134017"/>
                  <a:pt x="3305803" y="171842"/>
                </a:cubicBezTo>
                <a:lnTo>
                  <a:pt x="4134614" y="226950"/>
                </a:lnTo>
                <a:lnTo>
                  <a:pt x="4507808" y="247374"/>
                </a:lnTo>
                <a:lnTo>
                  <a:pt x="4535687" y="269179"/>
                </a:lnTo>
                <a:cubicBezTo>
                  <a:pt x="4535096" y="279763"/>
                  <a:pt x="4534504" y="290346"/>
                  <a:pt x="4533913" y="300930"/>
                </a:cubicBezTo>
                <a:lnTo>
                  <a:pt x="4536835" y="302647"/>
                </a:lnTo>
                <a:cubicBezTo>
                  <a:pt x="4546433" y="304354"/>
                  <a:pt x="4555631" y="291327"/>
                  <a:pt x="4553261" y="334222"/>
                </a:cubicBezTo>
                <a:cubicBezTo>
                  <a:pt x="4542620" y="354710"/>
                  <a:pt x="4535606" y="373686"/>
                  <a:pt x="4531000" y="391868"/>
                </a:cubicBezTo>
                <a:lnTo>
                  <a:pt x="4527512" y="415489"/>
                </a:lnTo>
                <a:lnTo>
                  <a:pt x="4522407" y="506828"/>
                </a:lnTo>
                <a:cubicBezTo>
                  <a:pt x="4522190" y="522300"/>
                  <a:pt x="4521974" y="537773"/>
                  <a:pt x="4521757" y="553245"/>
                </a:cubicBezTo>
                <a:cubicBezTo>
                  <a:pt x="4521486" y="558170"/>
                  <a:pt x="4520392" y="568699"/>
                  <a:pt x="4518658" y="581709"/>
                </a:cubicBezTo>
                <a:lnTo>
                  <a:pt x="4517989" y="585890"/>
                </a:lnTo>
                <a:lnTo>
                  <a:pt x="4505052" y="817404"/>
                </a:lnTo>
                <a:lnTo>
                  <a:pt x="4506765" y="822238"/>
                </a:lnTo>
                <a:cubicBezTo>
                  <a:pt x="4507267" y="829783"/>
                  <a:pt x="4506186" y="837845"/>
                  <a:pt x="4504614" y="846069"/>
                </a:cubicBezTo>
                <a:lnTo>
                  <a:pt x="4503014" y="853854"/>
                </a:lnTo>
                <a:lnTo>
                  <a:pt x="4496776" y="965485"/>
                </a:lnTo>
                <a:lnTo>
                  <a:pt x="4498853" y="966385"/>
                </a:lnTo>
                <a:cubicBezTo>
                  <a:pt x="4500294" y="972743"/>
                  <a:pt x="4503085" y="980116"/>
                  <a:pt x="4502972" y="1002567"/>
                </a:cubicBezTo>
                <a:cubicBezTo>
                  <a:pt x="4492134" y="1029868"/>
                  <a:pt x="4512590" y="1067217"/>
                  <a:pt x="4498174" y="1101094"/>
                </a:cubicBezTo>
                <a:cubicBezTo>
                  <a:pt x="4494447" y="1113552"/>
                  <a:pt x="4492555" y="1152106"/>
                  <a:pt x="4498069" y="1159389"/>
                </a:cubicBezTo>
                <a:cubicBezTo>
                  <a:pt x="4498884" y="1167426"/>
                  <a:pt x="4496227" y="1176807"/>
                  <a:pt x="4502372" y="1180505"/>
                </a:cubicBezTo>
                <a:cubicBezTo>
                  <a:pt x="4509671" y="1186625"/>
                  <a:pt x="4496190" y="1214705"/>
                  <a:pt x="4505462" y="1210687"/>
                </a:cubicBezTo>
                <a:cubicBezTo>
                  <a:pt x="4496186" y="1230628"/>
                  <a:pt x="4511297" y="1246424"/>
                  <a:pt x="4514279" y="1263157"/>
                </a:cubicBezTo>
                <a:lnTo>
                  <a:pt x="4516556" y="1313374"/>
                </a:lnTo>
                <a:cubicBezTo>
                  <a:pt x="4516263" y="1324584"/>
                  <a:pt x="4515969" y="1335794"/>
                  <a:pt x="4515676" y="1347004"/>
                </a:cubicBezTo>
                <a:cubicBezTo>
                  <a:pt x="4515522" y="1348624"/>
                  <a:pt x="4515367" y="1350244"/>
                  <a:pt x="4515213" y="1351864"/>
                </a:cubicBezTo>
                <a:lnTo>
                  <a:pt x="4506094" y="1391762"/>
                </a:lnTo>
                <a:cubicBezTo>
                  <a:pt x="4507300" y="1392770"/>
                  <a:pt x="4508402" y="1394098"/>
                  <a:pt x="4509358" y="1395707"/>
                </a:cubicBezTo>
                <a:lnTo>
                  <a:pt x="4512200" y="1408524"/>
                </a:lnTo>
                <a:lnTo>
                  <a:pt x="4507459" y="1419109"/>
                </a:lnTo>
                <a:lnTo>
                  <a:pt x="4497275" y="1469337"/>
                </a:lnTo>
                <a:lnTo>
                  <a:pt x="4486378" y="1543038"/>
                </a:lnTo>
                <a:lnTo>
                  <a:pt x="4481497" y="1553997"/>
                </a:lnTo>
                <a:cubicBezTo>
                  <a:pt x="4475406" y="1579288"/>
                  <a:pt x="4478554" y="1610368"/>
                  <a:pt x="4467069" y="1626071"/>
                </a:cubicBezTo>
                <a:lnTo>
                  <a:pt x="4463354" y="1664103"/>
                </a:lnTo>
                <a:lnTo>
                  <a:pt x="4467014" y="1668558"/>
                </a:lnTo>
                <a:lnTo>
                  <a:pt x="4465364" y="1679756"/>
                </a:lnTo>
                <a:cubicBezTo>
                  <a:pt x="4465501" y="1680776"/>
                  <a:pt x="4465639" y="1681795"/>
                  <a:pt x="4465776" y="1682815"/>
                </a:cubicBezTo>
                <a:cubicBezTo>
                  <a:pt x="4466583" y="1688654"/>
                  <a:pt x="4467240" y="1694439"/>
                  <a:pt x="4467287" y="1700268"/>
                </a:cubicBezTo>
                <a:cubicBezTo>
                  <a:pt x="4452715" y="1697000"/>
                  <a:pt x="4458424" y="1726126"/>
                  <a:pt x="4455817" y="1735163"/>
                </a:cubicBezTo>
                <a:lnTo>
                  <a:pt x="4453757" y="1735289"/>
                </a:lnTo>
                <a:lnTo>
                  <a:pt x="4445259" y="1887374"/>
                </a:lnTo>
                <a:lnTo>
                  <a:pt x="4453950" y="1911536"/>
                </a:lnTo>
                <a:cubicBezTo>
                  <a:pt x="4454709" y="1928276"/>
                  <a:pt x="4455469" y="1945015"/>
                  <a:pt x="4456228" y="1961755"/>
                </a:cubicBezTo>
                <a:cubicBezTo>
                  <a:pt x="4455934" y="1972965"/>
                  <a:pt x="4455641" y="1984174"/>
                  <a:pt x="4455347" y="1995384"/>
                </a:cubicBezTo>
                <a:lnTo>
                  <a:pt x="4454885" y="2000244"/>
                </a:lnTo>
                <a:lnTo>
                  <a:pt x="4445765" y="2040142"/>
                </a:lnTo>
                <a:cubicBezTo>
                  <a:pt x="4446972" y="2041150"/>
                  <a:pt x="4448073" y="2042479"/>
                  <a:pt x="4449030" y="2044087"/>
                </a:cubicBezTo>
                <a:lnTo>
                  <a:pt x="4451871" y="2056904"/>
                </a:lnTo>
                <a:lnTo>
                  <a:pt x="4447130" y="2067489"/>
                </a:lnTo>
                <a:lnTo>
                  <a:pt x="4436946" y="2117719"/>
                </a:lnTo>
                <a:lnTo>
                  <a:pt x="4429615" y="2167300"/>
                </a:lnTo>
                <a:cubicBezTo>
                  <a:pt x="4410921" y="2519411"/>
                  <a:pt x="4377147" y="2876607"/>
                  <a:pt x="4373532" y="3223633"/>
                </a:cubicBezTo>
                <a:cubicBezTo>
                  <a:pt x="4370580" y="3302336"/>
                  <a:pt x="4363697" y="3398578"/>
                  <a:pt x="4360746" y="3477281"/>
                </a:cubicBezTo>
                <a:cubicBezTo>
                  <a:pt x="4367353" y="3471365"/>
                  <a:pt x="4356962" y="3621544"/>
                  <a:pt x="4349661" y="3639984"/>
                </a:cubicBezTo>
                <a:lnTo>
                  <a:pt x="4258900" y="5278921"/>
                </a:lnTo>
                <a:lnTo>
                  <a:pt x="4264198" y="5315626"/>
                </a:lnTo>
                <a:cubicBezTo>
                  <a:pt x="4269986" y="5323538"/>
                  <a:pt x="4266671" y="5327627"/>
                  <a:pt x="4267732" y="5350090"/>
                </a:cubicBezTo>
                <a:cubicBezTo>
                  <a:pt x="4268793" y="5372551"/>
                  <a:pt x="4252068" y="5406222"/>
                  <a:pt x="4270564" y="5450399"/>
                </a:cubicBezTo>
                <a:cubicBezTo>
                  <a:pt x="4270146" y="5457964"/>
                  <a:pt x="4260467" y="5476308"/>
                  <a:pt x="4252007" y="5484804"/>
                </a:cubicBezTo>
                <a:lnTo>
                  <a:pt x="4247355" y="5487504"/>
                </a:lnTo>
                <a:cubicBezTo>
                  <a:pt x="4246203" y="5508319"/>
                  <a:pt x="4248163" y="5526348"/>
                  <a:pt x="4243898" y="5549951"/>
                </a:cubicBezTo>
                <a:lnTo>
                  <a:pt x="0" y="5315524"/>
                </a:lnTo>
                <a:lnTo>
                  <a:pt x="4515" y="5239903"/>
                </a:lnTo>
                <a:lnTo>
                  <a:pt x="8735" y="5233298"/>
                </a:lnTo>
                <a:cubicBezTo>
                  <a:pt x="9265" y="5232196"/>
                  <a:pt x="8913" y="5231467"/>
                  <a:pt x="9004" y="5230552"/>
                </a:cubicBezTo>
                <a:lnTo>
                  <a:pt x="9274" y="5227804"/>
                </a:lnTo>
                <a:cubicBezTo>
                  <a:pt x="9452" y="5225973"/>
                  <a:pt x="9819" y="5223940"/>
                  <a:pt x="9811" y="5222308"/>
                </a:cubicBezTo>
                <a:cubicBezTo>
                  <a:pt x="9755" y="5211840"/>
                  <a:pt x="8673" y="5224803"/>
                  <a:pt x="9496" y="5216405"/>
                </a:cubicBezTo>
                <a:cubicBezTo>
                  <a:pt x="9302" y="5215352"/>
                  <a:pt x="8977" y="5214469"/>
                  <a:pt x="8912" y="5213249"/>
                </a:cubicBezTo>
                <a:cubicBezTo>
                  <a:pt x="8870" y="5212477"/>
                  <a:pt x="9221" y="5211272"/>
                  <a:pt x="9181" y="5210500"/>
                </a:cubicBezTo>
                <a:cubicBezTo>
                  <a:pt x="8800" y="5203355"/>
                  <a:pt x="8248" y="5210896"/>
                  <a:pt x="8865" y="5204597"/>
                </a:cubicBezTo>
                <a:lnTo>
                  <a:pt x="8282" y="5201441"/>
                </a:lnTo>
                <a:cubicBezTo>
                  <a:pt x="6867" y="5193798"/>
                  <a:pt x="6830" y="5198023"/>
                  <a:pt x="7652" y="5189632"/>
                </a:cubicBezTo>
                <a:cubicBezTo>
                  <a:pt x="7457" y="5188581"/>
                  <a:pt x="7134" y="5187696"/>
                  <a:pt x="7068" y="5186477"/>
                </a:cubicBezTo>
                <a:cubicBezTo>
                  <a:pt x="7026" y="5185706"/>
                  <a:pt x="7459" y="5184394"/>
                  <a:pt x="7336" y="5183728"/>
                </a:cubicBezTo>
                <a:cubicBezTo>
                  <a:pt x="7062" y="5182241"/>
                  <a:pt x="4888" y="5182665"/>
                  <a:pt x="5901" y="5180163"/>
                </a:cubicBezTo>
                <a:lnTo>
                  <a:pt x="11313" y="5116566"/>
                </a:lnTo>
                <a:lnTo>
                  <a:pt x="78927" y="3839310"/>
                </a:lnTo>
                <a:lnTo>
                  <a:pt x="303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6.png">
            <a:extLst>
              <a:ext uri="{FF2B5EF4-FFF2-40B4-BE49-F238E27FC236}">
                <a16:creationId xmlns:a16="http://schemas.microsoft.com/office/drawing/2014/main" id="{72CB0F48-4199-A78A-96E9-FE0C42C9E66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1272">
            <a:off x="7688041" y="858415"/>
            <a:ext cx="3582518" cy="500069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02066EC-92CE-4F17-AB46-346119D1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8E4F93A-024D-4896-B535-C700CC6F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03ABF7D-0FD3-47CF-BF62-C8D9561F0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656E970-02E8-4F91-8392-EC89484E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8469CB-65C4-40BA-B613-75617EF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C04BFF-C178-43B0-9567-EEA423F5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2714">
            <a:off x="10760953" y="536524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7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0F9F56E-5A69-4F79-A578-5963B46C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B536-22B4-7E1B-E681-0C966305C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78" y="365125"/>
            <a:ext cx="6375405" cy="1578930"/>
          </a:xfrm>
        </p:spPr>
        <p:txBody>
          <a:bodyPr>
            <a:normAutofit/>
          </a:bodyPr>
          <a:lstStyle/>
          <a:p>
            <a:r>
              <a:rPr lang="en-US" dirty="0"/>
              <a:t>OVERLAY DETECTED LANE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32D1D-F75B-3959-46AD-FD1E96E48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926" y="2066931"/>
            <a:ext cx="6324958" cy="410526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ahnschrift SemiBold SemiConden" panose="020B0502040204020203" pitchFamily="34" charset="0"/>
              </a:rPr>
              <a:t>We may now include the previously discovered lanes into the original picture. </a:t>
            </a:r>
          </a:p>
          <a:p>
            <a:endParaRPr lang="en-IN" dirty="0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E99323BC-1B70-447E-A2E4-BD78516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245">
            <a:off x="7357309" y="579304"/>
            <a:ext cx="4207231" cy="5687459"/>
          </a:xfrm>
          <a:custGeom>
            <a:avLst/>
            <a:gdLst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0 w 4212976"/>
              <a:gd name="connsiteY3" fmla="*/ 5687201 h 5687201"/>
              <a:gd name="connsiteX4" fmla="*/ 0 w 4212976"/>
              <a:gd name="connsiteY4" fmla="*/ 0 h 5687201"/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22981 w 4212976"/>
              <a:gd name="connsiteY3" fmla="*/ 5686169 h 5687201"/>
              <a:gd name="connsiteX4" fmla="*/ 0 w 4212976"/>
              <a:gd name="connsiteY4" fmla="*/ 0 h 5687201"/>
              <a:gd name="connsiteX0" fmla="*/ 0 w 4207231"/>
              <a:gd name="connsiteY0" fmla="*/ 0 h 5687459"/>
              <a:gd name="connsiteX1" fmla="*/ 4207231 w 4207231"/>
              <a:gd name="connsiteY1" fmla="*/ 258 h 5687459"/>
              <a:gd name="connsiteX2" fmla="*/ 4207231 w 4207231"/>
              <a:gd name="connsiteY2" fmla="*/ 5687459 h 5687459"/>
              <a:gd name="connsiteX3" fmla="*/ 17236 w 4207231"/>
              <a:gd name="connsiteY3" fmla="*/ 5686427 h 5687459"/>
              <a:gd name="connsiteX4" fmla="*/ 0 w 4207231"/>
              <a:gd name="connsiteY4" fmla="*/ 0 h 568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231" h="5687459">
                <a:moveTo>
                  <a:pt x="0" y="0"/>
                </a:moveTo>
                <a:lnTo>
                  <a:pt x="4207231" y="258"/>
                </a:lnTo>
                <a:lnTo>
                  <a:pt x="4207231" y="5687459"/>
                </a:lnTo>
                <a:lnTo>
                  <a:pt x="17236" y="5686427"/>
                </a:lnTo>
                <a:cubicBezTo>
                  <a:pt x="9576" y="3791037"/>
                  <a:pt x="7660" y="1895390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FFF5263-8C19-4573-8C94-FC74D1E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1469">
            <a:off x="7347250" y="569415"/>
            <a:ext cx="4259614" cy="5705181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  <a:gd name="connsiteX0" fmla="*/ 303549 w 4553570"/>
              <a:gd name="connsiteY0" fmla="*/ 0 h 5549951"/>
              <a:gd name="connsiteX1" fmla="*/ 3305735 w 4553570"/>
              <a:gd name="connsiteY1" fmla="*/ 171842 h 5549951"/>
              <a:gd name="connsiteX2" fmla="*/ 4134546 w 4553570"/>
              <a:gd name="connsiteY2" fmla="*/ 226950 h 5549951"/>
              <a:gd name="connsiteX3" fmla="*/ 4507740 w 4553570"/>
              <a:gd name="connsiteY3" fmla="*/ 247374 h 5549951"/>
              <a:gd name="connsiteX4" fmla="*/ 4535619 w 4553570"/>
              <a:gd name="connsiteY4" fmla="*/ 269179 h 5549951"/>
              <a:gd name="connsiteX5" fmla="*/ 4533845 w 4553570"/>
              <a:gd name="connsiteY5" fmla="*/ 300930 h 5549951"/>
              <a:gd name="connsiteX6" fmla="*/ 4536767 w 4553570"/>
              <a:gd name="connsiteY6" fmla="*/ 302647 h 5549951"/>
              <a:gd name="connsiteX7" fmla="*/ 4553193 w 4553570"/>
              <a:gd name="connsiteY7" fmla="*/ 334222 h 5549951"/>
              <a:gd name="connsiteX8" fmla="*/ 4530932 w 4553570"/>
              <a:gd name="connsiteY8" fmla="*/ 391868 h 5549951"/>
              <a:gd name="connsiteX9" fmla="*/ 4527444 w 4553570"/>
              <a:gd name="connsiteY9" fmla="*/ 415489 h 5549951"/>
              <a:gd name="connsiteX10" fmla="*/ 4522339 w 4553570"/>
              <a:gd name="connsiteY10" fmla="*/ 506828 h 5549951"/>
              <a:gd name="connsiteX11" fmla="*/ 4521689 w 4553570"/>
              <a:gd name="connsiteY11" fmla="*/ 553245 h 5549951"/>
              <a:gd name="connsiteX12" fmla="*/ 4518590 w 4553570"/>
              <a:gd name="connsiteY12" fmla="*/ 581709 h 5549951"/>
              <a:gd name="connsiteX13" fmla="*/ 4517921 w 4553570"/>
              <a:gd name="connsiteY13" fmla="*/ 585890 h 5549951"/>
              <a:gd name="connsiteX14" fmla="*/ 4504984 w 4553570"/>
              <a:gd name="connsiteY14" fmla="*/ 817404 h 5549951"/>
              <a:gd name="connsiteX15" fmla="*/ 4506697 w 4553570"/>
              <a:gd name="connsiteY15" fmla="*/ 822238 h 5549951"/>
              <a:gd name="connsiteX16" fmla="*/ 4504546 w 4553570"/>
              <a:gd name="connsiteY16" fmla="*/ 846069 h 5549951"/>
              <a:gd name="connsiteX17" fmla="*/ 4502946 w 4553570"/>
              <a:gd name="connsiteY17" fmla="*/ 853854 h 5549951"/>
              <a:gd name="connsiteX18" fmla="*/ 4496708 w 4553570"/>
              <a:gd name="connsiteY18" fmla="*/ 965485 h 5549951"/>
              <a:gd name="connsiteX19" fmla="*/ 4498785 w 4553570"/>
              <a:gd name="connsiteY19" fmla="*/ 966385 h 5549951"/>
              <a:gd name="connsiteX20" fmla="*/ 4502904 w 4553570"/>
              <a:gd name="connsiteY20" fmla="*/ 1002567 h 5549951"/>
              <a:gd name="connsiteX21" fmla="*/ 4498106 w 4553570"/>
              <a:gd name="connsiteY21" fmla="*/ 1101094 h 5549951"/>
              <a:gd name="connsiteX22" fmla="*/ 4498001 w 4553570"/>
              <a:gd name="connsiteY22" fmla="*/ 1159389 h 5549951"/>
              <a:gd name="connsiteX23" fmla="*/ 4502304 w 4553570"/>
              <a:gd name="connsiteY23" fmla="*/ 1180505 h 5549951"/>
              <a:gd name="connsiteX24" fmla="*/ 4505394 w 4553570"/>
              <a:gd name="connsiteY24" fmla="*/ 1210687 h 5549951"/>
              <a:gd name="connsiteX25" fmla="*/ 4514211 w 4553570"/>
              <a:gd name="connsiteY25" fmla="*/ 1263157 h 5549951"/>
              <a:gd name="connsiteX26" fmla="*/ 4516488 w 4553570"/>
              <a:gd name="connsiteY26" fmla="*/ 1313374 h 5549951"/>
              <a:gd name="connsiteX27" fmla="*/ 4515608 w 4553570"/>
              <a:gd name="connsiteY27" fmla="*/ 1347004 h 5549951"/>
              <a:gd name="connsiteX28" fmla="*/ 4515145 w 4553570"/>
              <a:gd name="connsiteY28" fmla="*/ 1351864 h 5549951"/>
              <a:gd name="connsiteX29" fmla="*/ 4506026 w 4553570"/>
              <a:gd name="connsiteY29" fmla="*/ 1391762 h 5549951"/>
              <a:gd name="connsiteX30" fmla="*/ 4509290 w 4553570"/>
              <a:gd name="connsiteY30" fmla="*/ 1395707 h 5549951"/>
              <a:gd name="connsiteX31" fmla="*/ 4512132 w 4553570"/>
              <a:gd name="connsiteY31" fmla="*/ 1408524 h 5549951"/>
              <a:gd name="connsiteX32" fmla="*/ 4507391 w 4553570"/>
              <a:gd name="connsiteY32" fmla="*/ 1419109 h 5549951"/>
              <a:gd name="connsiteX33" fmla="*/ 4497207 w 4553570"/>
              <a:gd name="connsiteY33" fmla="*/ 1469337 h 5549951"/>
              <a:gd name="connsiteX34" fmla="*/ 4486310 w 4553570"/>
              <a:gd name="connsiteY34" fmla="*/ 1543038 h 5549951"/>
              <a:gd name="connsiteX35" fmla="*/ 4481429 w 4553570"/>
              <a:gd name="connsiteY35" fmla="*/ 1553997 h 5549951"/>
              <a:gd name="connsiteX36" fmla="*/ 4467001 w 4553570"/>
              <a:gd name="connsiteY36" fmla="*/ 1626071 h 5549951"/>
              <a:gd name="connsiteX37" fmla="*/ 4463286 w 4553570"/>
              <a:gd name="connsiteY37" fmla="*/ 1664103 h 5549951"/>
              <a:gd name="connsiteX38" fmla="*/ 4466946 w 4553570"/>
              <a:gd name="connsiteY38" fmla="*/ 1668558 h 5549951"/>
              <a:gd name="connsiteX39" fmla="*/ 4465296 w 4553570"/>
              <a:gd name="connsiteY39" fmla="*/ 1679756 h 5549951"/>
              <a:gd name="connsiteX40" fmla="*/ 4465708 w 4553570"/>
              <a:gd name="connsiteY40" fmla="*/ 1682815 h 5549951"/>
              <a:gd name="connsiteX41" fmla="*/ 4467219 w 4553570"/>
              <a:gd name="connsiteY41" fmla="*/ 1700268 h 5549951"/>
              <a:gd name="connsiteX42" fmla="*/ 4455749 w 4553570"/>
              <a:gd name="connsiteY42" fmla="*/ 1735163 h 5549951"/>
              <a:gd name="connsiteX43" fmla="*/ 4453689 w 4553570"/>
              <a:gd name="connsiteY43" fmla="*/ 1735289 h 5549951"/>
              <a:gd name="connsiteX44" fmla="*/ 4445191 w 4553570"/>
              <a:gd name="connsiteY44" fmla="*/ 1887374 h 5549951"/>
              <a:gd name="connsiteX45" fmla="*/ 4453882 w 4553570"/>
              <a:gd name="connsiteY45" fmla="*/ 1911536 h 5549951"/>
              <a:gd name="connsiteX46" fmla="*/ 4456160 w 4553570"/>
              <a:gd name="connsiteY46" fmla="*/ 1961755 h 5549951"/>
              <a:gd name="connsiteX47" fmla="*/ 4455279 w 4553570"/>
              <a:gd name="connsiteY47" fmla="*/ 1995384 h 5549951"/>
              <a:gd name="connsiteX48" fmla="*/ 4454817 w 4553570"/>
              <a:gd name="connsiteY48" fmla="*/ 2000244 h 5549951"/>
              <a:gd name="connsiteX49" fmla="*/ 4445697 w 4553570"/>
              <a:gd name="connsiteY49" fmla="*/ 2040142 h 5549951"/>
              <a:gd name="connsiteX50" fmla="*/ 4448962 w 4553570"/>
              <a:gd name="connsiteY50" fmla="*/ 2044087 h 5549951"/>
              <a:gd name="connsiteX51" fmla="*/ 4451803 w 4553570"/>
              <a:gd name="connsiteY51" fmla="*/ 2056904 h 5549951"/>
              <a:gd name="connsiteX52" fmla="*/ 4447062 w 4553570"/>
              <a:gd name="connsiteY52" fmla="*/ 2067489 h 5549951"/>
              <a:gd name="connsiteX53" fmla="*/ 4436878 w 4553570"/>
              <a:gd name="connsiteY53" fmla="*/ 2117719 h 5549951"/>
              <a:gd name="connsiteX54" fmla="*/ 4429547 w 4553570"/>
              <a:gd name="connsiteY54" fmla="*/ 2167300 h 5549951"/>
              <a:gd name="connsiteX55" fmla="*/ 4373464 w 4553570"/>
              <a:gd name="connsiteY55" fmla="*/ 3223633 h 5549951"/>
              <a:gd name="connsiteX56" fmla="*/ 4360678 w 4553570"/>
              <a:gd name="connsiteY56" fmla="*/ 3477281 h 5549951"/>
              <a:gd name="connsiteX57" fmla="*/ 4349593 w 4553570"/>
              <a:gd name="connsiteY57" fmla="*/ 3639984 h 5549951"/>
              <a:gd name="connsiteX58" fmla="*/ 4258832 w 4553570"/>
              <a:gd name="connsiteY58" fmla="*/ 5278921 h 5549951"/>
              <a:gd name="connsiteX59" fmla="*/ 4264130 w 4553570"/>
              <a:gd name="connsiteY59" fmla="*/ 5315626 h 5549951"/>
              <a:gd name="connsiteX60" fmla="*/ 4267664 w 4553570"/>
              <a:gd name="connsiteY60" fmla="*/ 5350090 h 5549951"/>
              <a:gd name="connsiteX61" fmla="*/ 4270496 w 4553570"/>
              <a:gd name="connsiteY61" fmla="*/ 5450399 h 5549951"/>
              <a:gd name="connsiteX62" fmla="*/ 4251939 w 4553570"/>
              <a:gd name="connsiteY62" fmla="*/ 5484804 h 5549951"/>
              <a:gd name="connsiteX63" fmla="*/ 4247287 w 4553570"/>
              <a:gd name="connsiteY63" fmla="*/ 5487504 h 5549951"/>
              <a:gd name="connsiteX64" fmla="*/ 4243830 w 4553570"/>
              <a:gd name="connsiteY64" fmla="*/ 5549951 h 5549951"/>
              <a:gd name="connsiteX65" fmla="*/ 0 w 4553570"/>
              <a:gd name="connsiteY65" fmla="*/ 5309929 h 5549951"/>
              <a:gd name="connsiteX66" fmla="*/ 4447 w 4553570"/>
              <a:gd name="connsiteY66" fmla="*/ 5239903 h 5549951"/>
              <a:gd name="connsiteX67" fmla="*/ 8667 w 4553570"/>
              <a:gd name="connsiteY67" fmla="*/ 5233298 h 5549951"/>
              <a:gd name="connsiteX68" fmla="*/ 8936 w 4553570"/>
              <a:gd name="connsiteY68" fmla="*/ 5230552 h 5549951"/>
              <a:gd name="connsiteX69" fmla="*/ 9206 w 4553570"/>
              <a:gd name="connsiteY69" fmla="*/ 5227804 h 5549951"/>
              <a:gd name="connsiteX70" fmla="*/ 9743 w 4553570"/>
              <a:gd name="connsiteY70" fmla="*/ 5222308 h 5549951"/>
              <a:gd name="connsiteX71" fmla="*/ 9428 w 4553570"/>
              <a:gd name="connsiteY71" fmla="*/ 5216405 h 5549951"/>
              <a:gd name="connsiteX72" fmla="*/ 8844 w 4553570"/>
              <a:gd name="connsiteY72" fmla="*/ 5213249 h 5549951"/>
              <a:gd name="connsiteX73" fmla="*/ 9113 w 4553570"/>
              <a:gd name="connsiteY73" fmla="*/ 5210500 h 5549951"/>
              <a:gd name="connsiteX74" fmla="*/ 8797 w 4553570"/>
              <a:gd name="connsiteY74" fmla="*/ 5204597 h 5549951"/>
              <a:gd name="connsiteX75" fmla="*/ 8214 w 4553570"/>
              <a:gd name="connsiteY75" fmla="*/ 5201441 h 5549951"/>
              <a:gd name="connsiteX76" fmla="*/ 7584 w 4553570"/>
              <a:gd name="connsiteY76" fmla="*/ 5189632 h 5549951"/>
              <a:gd name="connsiteX77" fmla="*/ 7000 w 4553570"/>
              <a:gd name="connsiteY77" fmla="*/ 5186477 h 5549951"/>
              <a:gd name="connsiteX78" fmla="*/ 7268 w 4553570"/>
              <a:gd name="connsiteY78" fmla="*/ 5183728 h 5549951"/>
              <a:gd name="connsiteX79" fmla="*/ 5833 w 4553570"/>
              <a:gd name="connsiteY79" fmla="*/ 5180163 h 5549951"/>
              <a:gd name="connsiteX80" fmla="*/ 11245 w 4553570"/>
              <a:gd name="connsiteY80" fmla="*/ 5116566 h 5549951"/>
              <a:gd name="connsiteX81" fmla="*/ 78859 w 4553570"/>
              <a:gd name="connsiteY81" fmla="*/ 3839310 h 5549951"/>
              <a:gd name="connsiteX82" fmla="*/ 303549 w 4553570"/>
              <a:gd name="connsiteY82" fmla="*/ 0 h 5549951"/>
              <a:gd name="connsiteX0" fmla="*/ 303617 w 4553638"/>
              <a:gd name="connsiteY0" fmla="*/ 0 h 5549951"/>
              <a:gd name="connsiteX1" fmla="*/ 3305803 w 4553638"/>
              <a:gd name="connsiteY1" fmla="*/ 171842 h 5549951"/>
              <a:gd name="connsiteX2" fmla="*/ 4134614 w 4553638"/>
              <a:gd name="connsiteY2" fmla="*/ 226950 h 5549951"/>
              <a:gd name="connsiteX3" fmla="*/ 4507808 w 4553638"/>
              <a:gd name="connsiteY3" fmla="*/ 247374 h 5549951"/>
              <a:gd name="connsiteX4" fmla="*/ 4535687 w 4553638"/>
              <a:gd name="connsiteY4" fmla="*/ 269179 h 5549951"/>
              <a:gd name="connsiteX5" fmla="*/ 4533913 w 4553638"/>
              <a:gd name="connsiteY5" fmla="*/ 300930 h 5549951"/>
              <a:gd name="connsiteX6" fmla="*/ 4536835 w 4553638"/>
              <a:gd name="connsiteY6" fmla="*/ 302647 h 5549951"/>
              <a:gd name="connsiteX7" fmla="*/ 4553261 w 4553638"/>
              <a:gd name="connsiteY7" fmla="*/ 334222 h 5549951"/>
              <a:gd name="connsiteX8" fmla="*/ 4531000 w 4553638"/>
              <a:gd name="connsiteY8" fmla="*/ 391868 h 5549951"/>
              <a:gd name="connsiteX9" fmla="*/ 4527512 w 4553638"/>
              <a:gd name="connsiteY9" fmla="*/ 415489 h 5549951"/>
              <a:gd name="connsiteX10" fmla="*/ 4522407 w 4553638"/>
              <a:gd name="connsiteY10" fmla="*/ 506828 h 5549951"/>
              <a:gd name="connsiteX11" fmla="*/ 4521757 w 4553638"/>
              <a:gd name="connsiteY11" fmla="*/ 553245 h 5549951"/>
              <a:gd name="connsiteX12" fmla="*/ 4518658 w 4553638"/>
              <a:gd name="connsiteY12" fmla="*/ 581709 h 5549951"/>
              <a:gd name="connsiteX13" fmla="*/ 4517989 w 4553638"/>
              <a:gd name="connsiteY13" fmla="*/ 585890 h 5549951"/>
              <a:gd name="connsiteX14" fmla="*/ 4505052 w 4553638"/>
              <a:gd name="connsiteY14" fmla="*/ 817404 h 5549951"/>
              <a:gd name="connsiteX15" fmla="*/ 4506765 w 4553638"/>
              <a:gd name="connsiteY15" fmla="*/ 822238 h 5549951"/>
              <a:gd name="connsiteX16" fmla="*/ 4504614 w 4553638"/>
              <a:gd name="connsiteY16" fmla="*/ 846069 h 5549951"/>
              <a:gd name="connsiteX17" fmla="*/ 4503014 w 4553638"/>
              <a:gd name="connsiteY17" fmla="*/ 853854 h 5549951"/>
              <a:gd name="connsiteX18" fmla="*/ 4496776 w 4553638"/>
              <a:gd name="connsiteY18" fmla="*/ 965485 h 5549951"/>
              <a:gd name="connsiteX19" fmla="*/ 4498853 w 4553638"/>
              <a:gd name="connsiteY19" fmla="*/ 966385 h 5549951"/>
              <a:gd name="connsiteX20" fmla="*/ 4502972 w 4553638"/>
              <a:gd name="connsiteY20" fmla="*/ 1002567 h 5549951"/>
              <a:gd name="connsiteX21" fmla="*/ 4498174 w 4553638"/>
              <a:gd name="connsiteY21" fmla="*/ 1101094 h 5549951"/>
              <a:gd name="connsiteX22" fmla="*/ 4498069 w 4553638"/>
              <a:gd name="connsiteY22" fmla="*/ 1159389 h 5549951"/>
              <a:gd name="connsiteX23" fmla="*/ 4502372 w 4553638"/>
              <a:gd name="connsiteY23" fmla="*/ 1180505 h 5549951"/>
              <a:gd name="connsiteX24" fmla="*/ 4505462 w 4553638"/>
              <a:gd name="connsiteY24" fmla="*/ 1210687 h 5549951"/>
              <a:gd name="connsiteX25" fmla="*/ 4514279 w 4553638"/>
              <a:gd name="connsiteY25" fmla="*/ 1263157 h 5549951"/>
              <a:gd name="connsiteX26" fmla="*/ 4516556 w 4553638"/>
              <a:gd name="connsiteY26" fmla="*/ 1313374 h 5549951"/>
              <a:gd name="connsiteX27" fmla="*/ 4515676 w 4553638"/>
              <a:gd name="connsiteY27" fmla="*/ 1347004 h 5549951"/>
              <a:gd name="connsiteX28" fmla="*/ 4515213 w 4553638"/>
              <a:gd name="connsiteY28" fmla="*/ 1351864 h 5549951"/>
              <a:gd name="connsiteX29" fmla="*/ 4506094 w 4553638"/>
              <a:gd name="connsiteY29" fmla="*/ 1391762 h 5549951"/>
              <a:gd name="connsiteX30" fmla="*/ 4509358 w 4553638"/>
              <a:gd name="connsiteY30" fmla="*/ 1395707 h 5549951"/>
              <a:gd name="connsiteX31" fmla="*/ 4512200 w 4553638"/>
              <a:gd name="connsiteY31" fmla="*/ 1408524 h 5549951"/>
              <a:gd name="connsiteX32" fmla="*/ 4507459 w 4553638"/>
              <a:gd name="connsiteY32" fmla="*/ 1419109 h 5549951"/>
              <a:gd name="connsiteX33" fmla="*/ 4497275 w 4553638"/>
              <a:gd name="connsiteY33" fmla="*/ 1469337 h 5549951"/>
              <a:gd name="connsiteX34" fmla="*/ 4486378 w 4553638"/>
              <a:gd name="connsiteY34" fmla="*/ 1543038 h 5549951"/>
              <a:gd name="connsiteX35" fmla="*/ 4481497 w 4553638"/>
              <a:gd name="connsiteY35" fmla="*/ 1553997 h 5549951"/>
              <a:gd name="connsiteX36" fmla="*/ 4467069 w 4553638"/>
              <a:gd name="connsiteY36" fmla="*/ 1626071 h 5549951"/>
              <a:gd name="connsiteX37" fmla="*/ 4463354 w 4553638"/>
              <a:gd name="connsiteY37" fmla="*/ 1664103 h 5549951"/>
              <a:gd name="connsiteX38" fmla="*/ 4467014 w 4553638"/>
              <a:gd name="connsiteY38" fmla="*/ 1668558 h 5549951"/>
              <a:gd name="connsiteX39" fmla="*/ 4465364 w 4553638"/>
              <a:gd name="connsiteY39" fmla="*/ 1679756 h 5549951"/>
              <a:gd name="connsiteX40" fmla="*/ 4465776 w 4553638"/>
              <a:gd name="connsiteY40" fmla="*/ 1682815 h 5549951"/>
              <a:gd name="connsiteX41" fmla="*/ 4467287 w 4553638"/>
              <a:gd name="connsiteY41" fmla="*/ 1700268 h 5549951"/>
              <a:gd name="connsiteX42" fmla="*/ 4455817 w 4553638"/>
              <a:gd name="connsiteY42" fmla="*/ 1735163 h 5549951"/>
              <a:gd name="connsiteX43" fmla="*/ 4453757 w 4553638"/>
              <a:gd name="connsiteY43" fmla="*/ 1735289 h 5549951"/>
              <a:gd name="connsiteX44" fmla="*/ 4445259 w 4553638"/>
              <a:gd name="connsiteY44" fmla="*/ 1887374 h 5549951"/>
              <a:gd name="connsiteX45" fmla="*/ 4453950 w 4553638"/>
              <a:gd name="connsiteY45" fmla="*/ 1911536 h 5549951"/>
              <a:gd name="connsiteX46" fmla="*/ 4456228 w 4553638"/>
              <a:gd name="connsiteY46" fmla="*/ 1961755 h 5549951"/>
              <a:gd name="connsiteX47" fmla="*/ 4455347 w 4553638"/>
              <a:gd name="connsiteY47" fmla="*/ 1995384 h 5549951"/>
              <a:gd name="connsiteX48" fmla="*/ 4454885 w 4553638"/>
              <a:gd name="connsiteY48" fmla="*/ 2000244 h 5549951"/>
              <a:gd name="connsiteX49" fmla="*/ 4445765 w 4553638"/>
              <a:gd name="connsiteY49" fmla="*/ 2040142 h 5549951"/>
              <a:gd name="connsiteX50" fmla="*/ 4449030 w 4553638"/>
              <a:gd name="connsiteY50" fmla="*/ 2044087 h 5549951"/>
              <a:gd name="connsiteX51" fmla="*/ 4451871 w 4553638"/>
              <a:gd name="connsiteY51" fmla="*/ 2056904 h 5549951"/>
              <a:gd name="connsiteX52" fmla="*/ 4447130 w 4553638"/>
              <a:gd name="connsiteY52" fmla="*/ 2067489 h 5549951"/>
              <a:gd name="connsiteX53" fmla="*/ 4436946 w 4553638"/>
              <a:gd name="connsiteY53" fmla="*/ 2117719 h 5549951"/>
              <a:gd name="connsiteX54" fmla="*/ 4429615 w 4553638"/>
              <a:gd name="connsiteY54" fmla="*/ 2167300 h 5549951"/>
              <a:gd name="connsiteX55" fmla="*/ 4373532 w 4553638"/>
              <a:gd name="connsiteY55" fmla="*/ 3223633 h 5549951"/>
              <a:gd name="connsiteX56" fmla="*/ 4360746 w 4553638"/>
              <a:gd name="connsiteY56" fmla="*/ 3477281 h 5549951"/>
              <a:gd name="connsiteX57" fmla="*/ 4349661 w 4553638"/>
              <a:gd name="connsiteY57" fmla="*/ 3639984 h 5549951"/>
              <a:gd name="connsiteX58" fmla="*/ 4258900 w 4553638"/>
              <a:gd name="connsiteY58" fmla="*/ 5278921 h 5549951"/>
              <a:gd name="connsiteX59" fmla="*/ 4264198 w 4553638"/>
              <a:gd name="connsiteY59" fmla="*/ 5315626 h 5549951"/>
              <a:gd name="connsiteX60" fmla="*/ 4267732 w 4553638"/>
              <a:gd name="connsiteY60" fmla="*/ 5350090 h 5549951"/>
              <a:gd name="connsiteX61" fmla="*/ 4270564 w 4553638"/>
              <a:gd name="connsiteY61" fmla="*/ 5450399 h 5549951"/>
              <a:gd name="connsiteX62" fmla="*/ 4252007 w 4553638"/>
              <a:gd name="connsiteY62" fmla="*/ 5484804 h 5549951"/>
              <a:gd name="connsiteX63" fmla="*/ 4247355 w 4553638"/>
              <a:gd name="connsiteY63" fmla="*/ 5487504 h 5549951"/>
              <a:gd name="connsiteX64" fmla="*/ 4243898 w 4553638"/>
              <a:gd name="connsiteY64" fmla="*/ 5549951 h 5549951"/>
              <a:gd name="connsiteX65" fmla="*/ 0 w 4553638"/>
              <a:gd name="connsiteY65" fmla="*/ 5315524 h 5549951"/>
              <a:gd name="connsiteX66" fmla="*/ 4515 w 4553638"/>
              <a:gd name="connsiteY66" fmla="*/ 5239903 h 5549951"/>
              <a:gd name="connsiteX67" fmla="*/ 8735 w 4553638"/>
              <a:gd name="connsiteY67" fmla="*/ 5233298 h 5549951"/>
              <a:gd name="connsiteX68" fmla="*/ 9004 w 4553638"/>
              <a:gd name="connsiteY68" fmla="*/ 5230552 h 5549951"/>
              <a:gd name="connsiteX69" fmla="*/ 9274 w 4553638"/>
              <a:gd name="connsiteY69" fmla="*/ 5227804 h 5549951"/>
              <a:gd name="connsiteX70" fmla="*/ 9811 w 4553638"/>
              <a:gd name="connsiteY70" fmla="*/ 5222308 h 5549951"/>
              <a:gd name="connsiteX71" fmla="*/ 9496 w 4553638"/>
              <a:gd name="connsiteY71" fmla="*/ 5216405 h 5549951"/>
              <a:gd name="connsiteX72" fmla="*/ 8912 w 4553638"/>
              <a:gd name="connsiteY72" fmla="*/ 5213249 h 5549951"/>
              <a:gd name="connsiteX73" fmla="*/ 9181 w 4553638"/>
              <a:gd name="connsiteY73" fmla="*/ 5210500 h 5549951"/>
              <a:gd name="connsiteX74" fmla="*/ 8865 w 4553638"/>
              <a:gd name="connsiteY74" fmla="*/ 5204597 h 5549951"/>
              <a:gd name="connsiteX75" fmla="*/ 8282 w 4553638"/>
              <a:gd name="connsiteY75" fmla="*/ 5201441 h 5549951"/>
              <a:gd name="connsiteX76" fmla="*/ 7652 w 4553638"/>
              <a:gd name="connsiteY76" fmla="*/ 5189632 h 5549951"/>
              <a:gd name="connsiteX77" fmla="*/ 7068 w 4553638"/>
              <a:gd name="connsiteY77" fmla="*/ 5186477 h 5549951"/>
              <a:gd name="connsiteX78" fmla="*/ 7336 w 4553638"/>
              <a:gd name="connsiteY78" fmla="*/ 5183728 h 5549951"/>
              <a:gd name="connsiteX79" fmla="*/ 5901 w 4553638"/>
              <a:gd name="connsiteY79" fmla="*/ 5180163 h 5549951"/>
              <a:gd name="connsiteX80" fmla="*/ 11313 w 4553638"/>
              <a:gd name="connsiteY80" fmla="*/ 5116566 h 5549951"/>
              <a:gd name="connsiteX81" fmla="*/ 78927 w 4553638"/>
              <a:gd name="connsiteY81" fmla="*/ 3839310 h 5549951"/>
              <a:gd name="connsiteX82" fmla="*/ 303617 w 4553638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638" h="5549951">
                <a:moveTo>
                  <a:pt x="303617" y="0"/>
                </a:moveTo>
                <a:cubicBezTo>
                  <a:pt x="628364" y="31218"/>
                  <a:pt x="2667304" y="134017"/>
                  <a:pt x="3305803" y="171842"/>
                </a:cubicBezTo>
                <a:lnTo>
                  <a:pt x="4134614" y="226950"/>
                </a:lnTo>
                <a:lnTo>
                  <a:pt x="4507808" y="247374"/>
                </a:lnTo>
                <a:lnTo>
                  <a:pt x="4535687" y="269179"/>
                </a:lnTo>
                <a:cubicBezTo>
                  <a:pt x="4535096" y="279763"/>
                  <a:pt x="4534504" y="290346"/>
                  <a:pt x="4533913" y="300930"/>
                </a:cubicBezTo>
                <a:lnTo>
                  <a:pt x="4536835" y="302647"/>
                </a:lnTo>
                <a:cubicBezTo>
                  <a:pt x="4546433" y="304354"/>
                  <a:pt x="4555631" y="291327"/>
                  <a:pt x="4553261" y="334222"/>
                </a:cubicBezTo>
                <a:cubicBezTo>
                  <a:pt x="4542620" y="354710"/>
                  <a:pt x="4535606" y="373686"/>
                  <a:pt x="4531000" y="391868"/>
                </a:cubicBezTo>
                <a:lnTo>
                  <a:pt x="4527512" y="415489"/>
                </a:lnTo>
                <a:lnTo>
                  <a:pt x="4522407" y="506828"/>
                </a:lnTo>
                <a:cubicBezTo>
                  <a:pt x="4522190" y="522300"/>
                  <a:pt x="4521974" y="537773"/>
                  <a:pt x="4521757" y="553245"/>
                </a:cubicBezTo>
                <a:cubicBezTo>
                  <a:pt x="4521486" y="558170"/>
                  <a:pt x="4520392" y="568699"/>
                  <a:pt x="4518658" y="581709"/>
                </a:cubicBezTo>
                <a:lnTo>
                  <a:pt x="4517989" y="585890"/>
                </a:lnTo>
                <a:lnTo>
                  <a:pt x="4505052" y="817404"/>
                </a:lnTo>
                <a:lnTo>
                  <a:pt x="4506765" y="822238"/>
                </a:lnTo>
                <a:cubicBezTo>
                  <a:pt x="4507267" y="829783"/>
                  <a:pt x="4506186" y="837845"/>
                  <a:pt x="4504614" y="846069"/>
                </a:cubicBezTo>
                <a:lnTo>
                  <a:pt x="4503014" y="853854"/>
                </a:lnTo>
                <a:lnTo>
                  <a:pt x="4496776" y="965485"/>
                </a:lnTo>
                <a:lnTo>
                  <a:pt x="4498853" y="966385"/>
                </a:lnTo>
                <a:cubicBezTo>
                  <a:pt x="4500294" y="972743"/>
                  <a:pt x="4503085" y="980116"/>
                  <a:pt x="4502972" y="1002567"/>
                </a:cubicBezTo>
                <a:cubicBezTo>
                  <a:pt x="4492134" y="1029868"/>
                  <a:pt x="4512590" y="1067217"/>
                  <a:pt x="4498174" y="1101094"/>
                </a:cubicBezTo>
                <a:cubicBezTo>
                  <a:pt x="4494447" y="1113552"/>
                  <a:pt x="4492555" y="1152106"/>
                  <a:pt x="4498069" y="1159389"/>
                </a:cubicBezTo>
                <a:cubicBezTo>
                  <a:pt x="4498884" y="1167426"/>
                  <a:pt x="4496227" y="1176807"/>
                  <a:pt x="4502372" y="1180505"/>
                </a:cubicBezTo>
                <a:cubicBezTo>
                  <a:pt x="4509671" y="1186625"/>
                  <a:pt x="4496190" y="1214705"/>
                  <a:pt x="4505462" y="1210687"/>
                </a:cubicBezTo>
                <a:cubicBezTo>
                  <a:pt x="4496186" y="1230628"/>
                  <a:pt x="4511297" y="1246424"/>
                  <a:pt x="4514279" y="1263157"/>
                </a:cubicBezTo>
                <a:lnTo>
                  <a:pt x="4516556" y="1313374"/>
                </a:lnTo>
                <a:cubicBezTo>
                  <a:pt x="4516263" y="1324584"/>
                  <a:pt x="4515969" y="1335794"/>
                  <a:pt x="4515676" y="1347004"/>
                </a:cubicBezTo>
                <a:cubicBezTo>
                  <a:pt x="4515522" y="1348624"/>
                  <a:pt x="4515367" y="1350244"/>
                  <a:pt x="4515213" y="1351864"/>
                </a:cubicBezTo>
                <a:lnTo>
                  <a:pt x="4506094" y="1391762"/>
                </a:lnTo>
                <a:cubicBezTo>
                  <a:pt x="4507300" y="1392770"/>
                  <a:pt x="4508402" y="1394098"/>
                  <a:pt x="4509358" y="1395707"/>
                </a:cubicBezTo>
                <a:lnTo>
                  <a:pt x="4512200" y="1408524"/>
                </a:lnTo>
                <a:lnTo>
                  <a:pt x="4507459" y="1419109"/>
                </a:lnTo>
                <a:lnTo>
                  <a:pt x="4497275" y="1469337"/>
                </a:lnTo>
                <a:lnTo>
                  <a:pt x="4486378" y="1543038"/>
                </a:lnTo>
                <a:lnTo>
                  <a:pt x="4481497" y="1553997"/>
                </a:lnTo>
                <a:cubicBezTo>
                  <a:pt x="4475406" y="1579288"/>
                  <a:pt x="4478554" y="1610368"/>
                  <a:pt x="4467069" y="1626071"/>
                </a:cubicBezTo>
                <a:lnTo>
                  <a:pt x="4463354" y="1664103"/>
                </a:lnTo>
                <a:lnTo>
                  <a:pt x="4467014" y="1668558"/>
                </a:lnTo>
                <a:lnTo>
                  <a:pt x="4465364" y="1679756"/>
                </a:lnTo>
                <a:cubicBezTo>
                  <a:pt x="4465501" y="1680776"/>
                  <a:pt x="4465639" y="1681795"/>
                  <a:pt x="4465776" y="1682815"/>
                </a:cubicBezTo>
                <a:cubicBezTo>
                  <a:pt x="4466583" y="1688654"/>
                  <a:pt x="4467240" y="1694439"/>
                  <a:pt x="4467287" y="1700268"/>
                </a:cubicBezTo>
                <a:cubicBezTo>
                  <a:pt x="4452715" y="1697000"/>
                  <a:pt x="4458424" y="1726126"/>
                  <a:pt x="4455817" y="1735163"/>
                </a:cubicBezTo>
                <a:lnTo>
                  <a:pt x="4453757" y="1735289"/>
                </a:lnTo>
                <a:lnTo>
                  <a:pt x="4445259" y="1887374"/>
                </a:lnTo>
                <a:lnTo>
                  <a:pt x="4453950" y="1911536"/>
                </a:lnTo>
                <a:cubicBezTo>
                  <a:pt x="4454709" y="1928276"/>
                  <a:pt x="4455469" y="1945015"/>
                  <a:pt x="4456228" y="1961755"/>
                </a:cubicBezTo>
                <a:cubicBezTo>
                  <a:pt x="4455934" y="1972965"/>
                  <a:pt x="4455641" y="1984174"/>
                  <a:pt x="4455347" y="1995384"/>
                </a:cubicBezTo>
                <a:lnTo>
                  <a:pt x="4454885" y="2000244"/>
                </a:lnTo>
                <a:lnTo>
                  <a:pt x="4445765" y="2040142"/>
                </a:lnTo>
                <a:cubicBezTo>
                  <a:pt x="4446972" y="2041150"/>
                  <a:pt x="4448073" y="2042479"/>
                  <a:pt x="4449030" y="2044087"/>
                </a:cubicBezTo>
                <a:lnTo>
                  <a:pt x="4451871" y="2056904"/>
                </a:lnTo>
                <a:lnTo>
                  <a:pt x="4447130" y="2067489"/>
                </a:lnTo>
                <a:lnTo>
                  <a:pt x="4436946" y="2117719"/>
                </a:lnTo>
                <a:lnTo>
                  <a:pt x="4429615" y="2167300"/>
                </a:lnTo>
                <a:cubicBezTo>
                  <a:pt x="4410921" y="2519411"/>
                  <a:pt x="4377147" y="2876607"/>
                  <a:pt x="4373532" y="3223633"/>
                </a:cubicBezTo>
                <a:cubicBezTo>
                  <a:pt x="4370580" y="3302336"/>
                  <a:pt x="4363697" y="3398578"/>
                  <a:pt x="4360746" y="3477281"/>
                </a:cubicBezTo>
                <a:cubicBezTo>
                  <a:pt x="4367353" y="3471365"/>
                  <a:pt x="4356962" y="3621544"/>
                  <a:pt x="4349661" y="3639984"/>
                </a:cubicBezTo>
                <a:lnTo>
                  <a:pt x="4258900" y="5278921"/>
                </a:lnTo>
                <a:lnTo>
                  <a:pt x="4264198" y="5315626"/>
                </a:lnTo>
                <a:cubicBezTo>
                  <a:pt x="4269986" y="5323538"/>
                  <a:pt x="4266671" y="5327627"/>
                  <a:pt x="4267732" y="5350090"/>
                </a:cubicBezTo>
                <a:cubicBezTo>
                  <a:pt x="4268793" y="5372551"/>
                  <a:pt x="4252068" y="5406222"/>
                  <a:pt x="4270564" y="5450399"/>
                </a:cubicBezTo>
                <a:cubicBezTo>
                  <a:pt x="4270146" y="5457964"/>
                  <a:pt x="4260467" y="5476308"/>
                  <a:pt x="4252007" y="5484804"/>
                </a:cubicBezTo>
                <a:lnTo>
                  <a:pt x="4247355" y="5487504"/>
                </a:lnTo>
                <a:cubicBezTo>
                  <a:pt x="4246203" y="5508319"/>
                  <a:pt x="4248163" y="5526348"/>
                  <a:pt x="4243898" y="5549951"/>
                </a:cubicBezTo>
                <a:lnTo>
                  <a:pt x="0" y="5315524"/>
                </a:lnTo>
                <a:lnTo>
                  <a:pt x="4515" y="5239903"/>
                </a:lnTo>
                <a:lnTo>
                  <a:pt x="8735" y="5233298"/>
                </a:lnTo>
                <a:cubicBezTo>
                  <a:pt x="9265" y="5232196"/>
                  <a:pt x="8913" y="5231467"/>
                  <a:pt x="9004" y="5230552"/>
                </a:cubicBezTo>
                <a:lnTo>
                  <a:pt x="9274" y="5227804"/>
                </a:lnTo>
                <a:cubicBezTo>
                  <a:pt x="9452" y="5225973"/>
                  <a:pt x="9819" y="5223940"/>
                  <a:pt x="9811" y="5222308"/>
                </a:cubicBezTo>
                <a:cubicBezTo>
                  <a:pt x="9755" y="5211840"/>
                  <a:pt x="8673" y="5224803"/>
                  <a:pt x="9496" y="5216405"/>
                </a:cubicBezTo>
                <a:cubicBezTo>
                  <a:pt x="9302" y="5215352"/>
                  <a:pt x="8977" y="5214469"/>
                  <a:pt x="8912" y="5213249"/>
                </a:cubicBezTo>
                <a:cubicBezTo>
                  <a:pt x="8870" y="5212477"/>
                  <a:pt x="9221" y="5211272"/>
                  <a:pt x="9181" y="5210500"/>
                </a:cubicBezTo>
                <a:cubicBezTo>
                  <a:pt x="8800" y="5203355"/>
                  <a:pt x="8248" y="5210896"/>
                  <a:pt x="8865" y="5204597"/>
                </a:cubicBezTo>
                <a:lnTo>
                  <a:pt x="8282" y="5201441"/>
                </a:lnTo>
                <a:cubicBezTo>
                  <a:pt x="6867" y="5193798"/>
                  <a:pt x="6830" y="5198023"/>
                  <a:pt x="7652" y="5189632"/>
                </a:cubicBezTo>
                <a:cubicBezTo>
                  <a:pt x="7457" y="5188581"/>
                  <a:pt x="7134" y="5187696"/>
                  <a:pt x="7068" y="5186477"/>
                </a:cubicBezTo>
                <a:cubicBezTo>
                  <a:pt x="7026" y="5185706"/>
                  <a:pt x="7459" y="5184394"/>
                  <a:pt x="7336" y="5183728"/>
                </a:cubicBezTo>
                <a:cubicBezTo>
                  <a:pt x="7062" y="5182241"/>
                  <a:pt x="4888" y="5182665"/>
                  <a:pt x="5901" y="5180163"/>
                </a:cubicBezTo>
                <a:lnTo>
                  <a:pt x="11313" y="5116566"/>
                </a:lnTo>
                <a:lnTo>
                  <a:pt x="78927" y="3839310"/>
                </a:lnTo>
                <a:lnTo>
                  <a:pt x="303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170CDAFF-3C25-5B29-5E3E-217FD6A55C0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1272">
            <a:off x="7686351" y="1040710"/>
            <a:ext cx="3582518" cy="470390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02066EC-92CE-4F17-AB46-346119D1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8E4F93A-024D-4896-B535-C700CC6F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03ABF7D-0FD3-47CF-BF62-C8D9561F0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656E970-02E8-4F91-8392-EC89484E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E8469CB-65C4-40BA-B613-75617EF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C04BFF-C178-43B0-9567-EEA423F5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2714">
            <a:off x="10760953" y="536524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8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1253-E43E-8ACA-D2C4-6A64A5A7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804" y="242596"/>
            <a:ext cx="9493249" cy="62748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APPLYING THIS TO VIDEO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C33FE-778A-7FF6-C8CF-4B3FBB3B1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681" y="1222505"/>
            <a:ext cx="11532637" cy="5082851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latin typeface="Bahnschrift SemiBold SemiConden" panose="020B0502040204020203" pitchFamily="34" charset="0"/>
              </a:rPr>
              <a:t>We've detected the lanes rather well now, however if we applied this to a video stream, the lines would fluctuate far too much and would certainly remain unstable. </a:t>
            </a:r>
          </a:p>
          <a:p>
            <a:pPr algn="just"/>
            <a:r>
              <a:rPr lang="en-US" sz="2800" dirty="0">
                <a:latin typeface="Bahnschrift SemiBold SemiConden" panose="020B0502040204020203" pitchFamily="34" charset="0"/>
              </a:rPr>
              <a:t>We can improve the line's stability by employing interframe averaging.</a:t>
            </a:r>
          </a:p>
          <a:p>
            <a:pPr algn="just"/>
            <a:r>
              <a:rPr lang="en-US" sz="2800" dirty="0">
                <a:latin typeface="Bahnschrift SemiBold SemiConden" panose="020B0502040204020203" pitchFamily="34" charset="0"/>
              </a:rPr>
              <a:t>The line advances considerably more slowly and precisely this way. Fortunately, the prior functions already compute a weighted average of frames and pictures.</a:t>
            </a:r>
          </a:p>
          <a:p>
            <a:pPr algn="just"/>
            <a:r>
              <a:rPr lang="en-US" sz="2800" dirty="0">
                <a:latin typeface="Bahnschrift SemiBold SemiConden" panose="020B0502040204020203" pitchFamily="34" charset="0"/>
              </a:rPr>
              <a:t> The </a:t>
            </a:r>
            <a:r>
              <a:rPr lang="en-US" sz="2800" dirty="0" err="1">
                <a:latin typeface="Bahnschrift SemiBold SemiConden" panose="020B0502040204020203" pitchFamily="34" charset="0"/>
              </a:rPr>
              <a:t>MoviePy</a:t>
            </a:r>
            <a:r>
              <a:rPr lang="en-US" sz="2800" dirty="0">
                <a:latin typeface="Bahnschrift SemiBold SemiConden" panose="020B0502040204020203" pitchFamily="34" charset="0"/>
              </a:rPr>
              <a:t> library has some excellent video processing utilities.</a:t>
            </a:r>
            <a:endParaRPr lang="en-IN" sz="2800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931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9A070B3-8EC2-413C-B782-253BA2546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Picture 3" descr="Open highway road">
            <a:extLst>
              <a:ext uri="{FF2B5EF4-FFF2-40B4-BE49-F238E27FC236}">
                <a16:creationId xmlns:a16="http://schemas.microsoft.com/office/drawing/2014/main" id="{F78C73BE-4CD3-AEC0-3768-CFC19B168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33" b="6497"/>
          <a:stretch/>
        </p:blipFill>
        <p:spPr>
          <a:xfrm>
            <a:off x="1893911" y="787233"/>
            <a:ext cx="8590887" cy="4832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595238-286A-346D-590E-D0BBDB415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327" y="3719720"/>
            <a:ext cx="8132762" cy="10292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Results  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BD4796F-4D50-4634-A058-0EEBBC75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FCC4C22-47D5-430A-918F-5F0BC9210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E1F53A8-026D-49F9-8C99-4D93566EA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9F1A894-FB93-4D02-91C3-2E6004FF5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8BEE1C4-1B24-44C9-909C-3C3ACE161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072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45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C94376F-92E0-4F99-94C0-E8455869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294323" y="626202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49">
            <a:extLst>
              <a:ext uri="{FF2B5EF4-FFF2-40B4-BE49-F238E27FC236}">
                <a16:creationId xmlns:a16="http://schemas.microsoft.com/office/drawing/2014/main" id="{31347559-54BC-46A4-8220-BD4093DBC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649327" y="412245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51">
            <a:extLst>
              <a:ext uri="{FF2B5EF4-FFF2-40B4-BE49-F238E27FC236}">
                <a16:creationId xmlns:a16="http://schemas.microsoft.com/office/drawing/2014/main" id="{72DC8E0B-7DFA-41D7-A36B-196B8CFB1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1072401" y="200519"/>
            <a:ext cx="2820409" cy="343612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7" name="Freeform: Shape 53">
            <a:extLst>
              <a:ext uri="{FF2B5EF4-FFF2-40B4-BE49-F238E27FC236}">
                <a16:creationId xmlns:a16="http://schemas.microsoft.com/office/drawing/2014/main" id="{33E408CA-42BD-471A-AB61-DA36347F4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20000" flipV="1">
            <a:off x="4721371" y="401996"/>
            <a:ext cx="2820408" cy="346113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8" name="Freeform: Shape 55">
            <a:extLst>
              <a:ext uri="{FF2B5EF4-FFF2-40B4-BE49-F238E27FC236}">
                <a16:creationId xmlns:a16="http://schemas.microsoft.com/office/drawing/2014/main" id="{F410DD50-BEA7-4FF2-A597-58509B3CD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114517">
            <a:off x="4140218" y="2844502"/>
            <a:ext cx="464589" cy="1423883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8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solidWhiteRight">
            <a:hlinkClick r:id="" action="ppaction://media"/>
            <a:extLst>
              <a:ext uri="{FF2B5EF4-FFF2-40B4-BE49-F238E27FC236}">
                <a16:creationId xmlns:a16="http://schemas.microsoft.com/office/drawing/2014/main" id="{11F5D9C5-B4EE-8AF0-CAD8-BECD4C5397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9749" y="1013347"/>
            <a:ext cx="3217938" cy="1810089"/>
          </a:xfrm>
          <a:prstGeom prst="rect">
            <a:avLst/>
          </a:prstGeom>
        </p:spPr>
      </p:pic>
      <p:pic>
        <p:nvPicPr>
          <p:cNvPr id="5" name="solidYellowLeft">
            <a:hlinkClick r:id="" action="ppaction://media"/>
            <a:extLst>
              <a:ext uri="{FF2B5EF4-FFF2-40B4-BE49-F238E27FC236}">
                <a16:creationId xmlns:a16="http://schemas.microsoft.com/office/drawing/2014/main" id="{7EBB32DF-AA2E-2FA4-355A-9A34C396578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21720000">
            <a:off x="4531522" y="1239658"/>
            <a:ext cx="3190567" cy="1794693"/>
          </a:xfrm>
          <a:prstGeom prst="rect">
            <a:avLst/>
          </a:prstGeom>
        </p:spPr>
      </p:pic>
      <p:sp>
        <p:nvSpPr>
          <p:cNvPr id="79" name="Rectangle 57">
            <a:extLst>
              <a:ext uri="{FF2B5EF4-FFF2-40B4-BE49-F238E27FC236}">
                <a16:creationId xmlns:a16="http://schemas.microsoft.com/office/drawing/2014/main" id="{3B58AE0D-E553-4A7C-BA16-2AFDC020E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7859505" y="412245"/>
            <a:ext cx="3660795" cy="30274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59">
            <a:extLst>
              <a:ext uri="{FF2B5EF4-FFF2-40B4-BE49-F238E27FC236}">
                <a16:creationId xmlns:a16="http://schemas.microsoft.com/office/drawing/2014/main" id="{FEFD134B-0593-448E-9316-F6891B800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8293523" y="189383"/>
            <a:ext cx="2820409" cy="345801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6" name="challenge">
            <a:hlinkClick r:id="" action="ppaction://media"/>
            <a:extLst>
              <a:ext uri="{FF2B5EF4-FFF2-40B4-BE49-F238E27FC236}">
                <a16:creationId xmlns:a16="http://schemas.microsoft.com/office/drawing/2014/main" id="{BE4690F5-564C-3E66-F8D4-429A4D1C864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43140000">
            <a:off x="8080933" y="1020933"/>
            <a:ext cx="3217938" cy="1810089"/>
          </a:xfrm>
          <a:prstGeom prst="rect">
            <a:avLst/>
          </a:prstGeom>
        </p:spPr>
      </p:pic>
      <p:sp>
        <p:nvSpPr>
          <p:cNvPr id="81" name="Freeform: Shape 61">
            <a:extLst>
              <a:ext uri="{FF2B5EF4-FFF2-40B4-BE49-F238E27FC236}">
                <a16:creationId xmlns:a16="http://schemas.microsoft.com/office/drawing/2014/main" id="{90834C20-5D01-42B0-A5CA-90C185E1A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423017">
            <a:off x="10954591" y="-476957"/>
            <a:ext cx="464589" cy="1599713"/>
          </a:xfrm>
          <a:custGeom>
            <a:avLst/>
            <a:gdLst>
              <a:gd name="connsiteX0" fmla="*/ 279712 w 464589"/>
              <a:gd name="connsiteY0" fmla="*/ 411 h 1599713"/>
              <a:gd name="connsiteX1" fmla="*/ 464589 w 464589"/>
              <a:gd name="connsiteY1" fmla="*/ 497965 h 1599713"/>
              <a:gd name="connsiteX2" fmla="*/ 464589 w 464589"/>
              <a:gd name="connsiteY2" fmla="*/ 1596615 h 1599713"/>
              <a:gd name="connsiteX3" fmla="*/ 449218 w 464589"/>
              <a:gd name="connsiteY3" fmla="*/ 1593097 h 1599713"/>
              <a:gd name="connsiteX4" fmla="*/ 400861 w 464589"/>
              <a:gd name="connsiteY4" fmla="*/ 1594522 h 1599713"/>
              <a:gd name="connsiteX5" fmla="*/ 386839 w 464589"/>
              <a:gd name="connsiteY5" fmla="*/ 1599713 h 1599713"/>
              <a:gd name="connsiteX6" fmla="*/ 351639 w 464589"/>
              <a:gd name="connsiteY6" fmla="*/ 1599713 h 1599713"/>
              <a:gd name="connsiteX7" fmla="*/ 320188 w 464589"/>
              <a:gd name="connsiteY7" fmla="*/ 1591100 h 1599713"/>
              <a:gd name="connsiteX8" fmla="*/ 246980 w 464589"/>
              <a:gd name="connsiteY8" fmla="*/ 1581619 h 1599713"/>
              <a:gd name="connsiteX9" fmla="*/ 214877 w 464589"/>
              <a:gd name="connsiteY9" fmla="*/ 1576168 h 1599713"/>
              <a:gd name="connsiteX10" fmla="*/ 189897 w 464589"/>
              <a:gd name="connsiteY10" fmla="*/ 1560744 h 1599713"/>
              <a:gd name="connsiteX11" fmla="*/ 186380 w 464589"/>
              <a:gd name="connsiteY11" fmla="*/ 1547805 h 1599713"/>
              <a:gd name="connsiteX12" fmla="*/ 169141 w 464589"/>
              <a:gd name="connsiteY12" fmla="*/ 1543083 h 1599713"/>
              <a:gd name="connsiteX13" fmla="*/ 165106 w 464589"/>
              <a:gd name="connsiteY13" fmla="*/ 1539582 h 1599713"/>
              <a:gd name="connsiteX14" fmla="*/ 141400 w 464589"/>
              <a:gd name="connsiteY14" fmla="*/ 1521758 h 1599713"/>
              <a:gd name="connsiteX15" fmla="*/ 77218 w 464589"/>
              <a:gd name="connsiteY15" fmla="*/ 1539453 h 1599713"/>
              <a:gd name="connsiteX16" fmla="*/ 9421 w 464589"/>
              <a:gd name="connsiteY16" fmla="*/ 1515361 h 1599713"/>
              <a:gd name="connsiteX17" fmla="*/ 0 w 464589"/>
              <a:gd name="connsiteY17" fmla="*/ 1513716 h 1599713"/>
              <a:gd name="connsiteX18" fmla="*/ 0 w 464589"/>
              <a:gd name="connsiteY18" fmla="*/ 36279 h 1599713"/>
              <a:gd name="connsiteX19" fmla="*/ 41210 w 464589"/>
              <a:gd name="connsiteY19" fmla="*/ 25942 h 1599713"/>
              <a:gd name="connsiteX20" fmla="*/ 145830 w 464589"/>
              <a:gd name="connsiteY20" fmla="*/ 4726 h 1599713"/>
              <a:gd name="connsiteX21" fmla="*/ 202401 w 464589"/>
              <a:gd name="connsiteY21" fmla="*/ 12497 h 1599713"/>
              <a:gd name="connsiteX22" fmla="*/ 273021 w 464589"/>
              <a:gd name="connsiteY22" fmla="*/ 0 h 159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4589" h="1599713">
                <a:moveTo>
                  <a:pt x="279712" y="411"/>
                </a:moveTo>
                <a:lnTo>
                  <a:pt x="464589" y="497965"/>
                </a:lnTo>
                <a:lnTo>
                  <a:pt x="464589" y="1596615"/>
                </a:lnTo>
                <a:lnTo>
                  <a:pt x="449218" y="1593097"/>
                </a:lnTo>
                <a:cubicBezTo>
                  <a:pt x="430278" y="1590581"/>
                  <a:pt x="410437" y="1591059"/>
                  <a:pt x="400861" y="1594522"/>
                </a:cubicBezTo>
                <a:lnTo>
                  <a:pt x="386839" y="1599713"/>
                </a:lnTo>
                <a:lnTo>
                  <a:pt x="351639" y="1599713"/>
                </a:lnTo>
                <a:lnTo>
                  <a:pt x="320188" y="1591100"/>
                </a:lnTo>
                <a:cubicBezTo>
                  <a:pt x="293388" y="1581237"/>
                  <a:pt x="267833" y="1570363"/>
                  <a:pt x="246980" y="1581619"/>
                </a:cubicBezTo>
                <a:cubicBezTo>
                  <a:pt x="234975" y="1582340"/>
                  <a:pt x="224440" y="1580152"/>
                  <a:pt x="214877" y="1576168"/>
                </a:cubicBezTo>
                <a:lnTo>
                  <a:pt x="189897" y="1560744"/>
                </a:lnTo>
                <a:lnTo>
                  <a:pt x="186380" y="1547805"/>
                </a:lnTo>
                <a:lnTo>
                  <a:pt x="169141" y="1543083"/>
                </a:lnTo>
                <a:lnTo>
                  <a:pt x="165106" y="1539582"/>
                </a:lnTo>
                <a:cubicBezTo>
                  <a:pt x="157406" y="1532851"/>
                  <a:pt x="149672" y="1526540"/>
                  <a:pt x="141400" y="1521758"/>
                </a:cubicBezTo>
                <a:cubicBezTo>
                  <a:pt x="132552" y="1575034"/>
                  <a:pt x="69564" y="1489887"/>
                  <a:pt x="77218" y="1539453"/>
                </a:cubicBezTo>
                <a:cubicBezTo>
                  <a:pt x="30220" y="1522460"/>
                  <a:pt x="49834" y="1574098"/>
                  <a:pt x="9421" y="1515361"/>
                </a:cubicBezTo>
                <a:lnTo>
                  <a:pt x="0" y="1513716"/>
                </a:lnTo>
                <a:lnTo>
                  <a:pt x="0" y="36279"/>
                </a:lnTo>
                <a:lnTo>
                  <a:pt x="41210" y="25942"/>
                </a:lnTo>
                <a:cubicBezTo>
                  <a:pt x="76643" y="19387"/>
                  <a:pt x="113434" y="15381"/>
                  <a:pt x="145830" y="4726"/>
                </a:cubicBezTo>
                <a:cubicBezTo>
                  <a:pt x="188844" y="44560"/>
                  <a:pt x="163123" y="6875"/>
                  <a:pt x="202401" y="12497"/>
                </a:cubicBezTo>
                <a:lnTo>
                  <a:pt x="273021" y="0"/>
                </a:lnTo>
                <a:close/>
              </a:path>
            </a:pathLst>
          </a:custGeom>
          <a:blipFill dpi="0" rotWithShape="1">
            <a:blip r:embed="rId8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2" name="Group 63">
            <a:extLst>
              <a:ext uri="{FF2B5EF4-FFF2-40B4-BE49-F238E27FC236}">
                <a16:creationId xmlns:a16="http://schemas.microsoft.com/office/drawing/2014/main" id="{CD812EAE-28C0-4AD7-BB86-02001399C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05B2E12-B5BE-4388-A4F4-07F15B9F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43771FF-5EB9-4188-AFB7-79DE843AA3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67">
                <a:extLst>
                  <a:ext uri="{FF2B5EF4-FFF2-40B4-BE49-F238E27FC236}">
                    <a16:creationId xmlns:a16="http://schemas.microsoft.com/office/drawing/2014/main" id="{77A9ACC0-1DAB-47A6-888D-48E22C945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65">
              <a:extLst>
                <a:ext uri="{FF2B5EF4-FFF2-40B4-BE49-F238E27FC236}">
                  <a16:creationId xmlns:a16="http://schemas.microsoft.com/office/drawing/2014/main" id="{322D92F1-E5A0-4A9A-AE9E-6F79DAE49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145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DB4B9-1C73-E2CA-D0C6-54E2A1E0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27" y="195942"/>
            <a:ext cx="9639606" cy="761547"/>
          </a:xfrm>
        </p:spPr>
        <p:txBody>
          <a:bodyPr>
            <a:noAutofit/>
          </a:bodyPr>
          <a:lstStyle/>
          <a:p>
            <a:pPr algn="ctr"/>
            <a:r>
              <a:rPr lang="en-GB" sz="5400" dirty="0"/>
              <a:t>Conclusion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55600-FFEC-146C-4DFC-9E798924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279" y="1716658"/>
            <a:ext cx="9772171" cy="445554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GB" sz="2800" dirty="0">
                <a:latin typeface="Bahnschrift SemiBold Condensed" panose="020B0502040204020203" pitchFamily="34" charset="0"/>
              </a:rPr>
              <a:t>To create a lane detection system, we suggested novel lane detection pre-processing and ROI selection approaches. </a:t>
            </a:r>
          </a:p>
          <a:p>
            <a:pPr algn="just"/>
            <a:r>
              <a:rPr lang="en-GB" sz="2800" dirty="0">
                <a:latin typeface="Bahnschrift SemiBold Condensed" panose="020B0502040204020203" pitchFamily="34" charset="0"/>
              </a:rPr>
              <a:t>The key concept is to include white extraction before the standard basic pre-processing. </a:t>
            </a:r>
          </a:p>
          <a:p>
            <a:pPr algn="just"/>
            <a:r>
              <a:rPr lang="en-GB" sz="2800" dirty="0">
                <a:latin typeface="Bahnschrift SemiBold Condensed" panose="020B0502040204020203" pitchFamily="34" charset="0"/>
              </a:rPr>
              <a:t>To increase lane detection accuracy, edge extraction was implemented during the pre-processing step. </a:t>
            </a:r>
          </a:p>
          <a:p>
            <a:pPr algn="just"/>
            <a:r>
              <a:rPr lang="en-GB" sz="2800" dirty="0">
                <a:latin typeface="Bahnschrift SemiBold Condensed" panose="020B0502040204020203" pitchFamily="34" charset="0"/>
              </a:rPr>
              <a:t>We also placed the ROI selection after the pre-processing suggested.</a:t>
            </a:r>
          </a:p>
          <a:p>
            <a:pPr algn="just"/>
            <a:r>
              <a:rPr lang="en-GB" sz="2800" dirty="0">
                <a:latin typeface="Bahnschrift SemiBold Condensed" panose="020B0502040204020203" pitchFamily="34" charset="0"/>
              </a:rPr>
              <a:t>We now only used the Hough transform to find straight lanes and the EKF to track lanes.</a:t>
            </a:r>
            <a:endParaRPr lang="en-IN" sz="28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436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20014EA-FA79-436A-9FB9-F3F66E347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road leading towards mountains">
            <a:extLst>
              <a:ext uri="{FF2B5EF4-FFF2-40B4-BE49-F238E27FC236}">
                <a16:creationId xmlns:a16="http://schemas.microsoft.com/office/drawing/2014/main" id="{50C5A02D-356F-16AE-9C79-957EBAC77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t="1573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1080BBA-334D-47E7-984F-354D2ADEE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59220" y="859221"/>
            <a:ext cx="6858000" cy="513955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ADD09-E441-0C60-D36C-0F85FFBE9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049" y="1079125"/>
            <a:ext cx="9907491" cy="21732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i="1" kern="1200" dirty="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Thank you!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833EC7-7DA5-445E-A06F-61263A85E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3B20763-0B7D-4F31-A64F-006F36609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7051088-813C-4278-AC7C-F116901DB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0E20E28-B404-48AB-B511-8EA7D82B26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C3966B9-56D5-42A7-84B1-CC398508D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6A70-F6B1-2B50-4030-816FA6359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1180202"/>
          </a:xfrm>
        </p:spPr>
        <p:txBody>
          <a:bodyPr>
            <a:normAutofit/>
          </a:bodyPr>
          <a:lstStyle/>
          <a:p>
            <a:pPr algn="ctr"/>
            <a:r>
              <a:rPr lang="en-IN" sz="6000" dirty="0"/>
              <a:t>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77900B-2428-2B7E-02C4-D75CBB7B1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263930"/>
              </p:ext>
            </p:extLst>
          </p:nvPr>
        </p:nvGraphicFramePr>
        <p:xfrm>
          <a:off x="621102" y="1180202"/>
          <a:ext cx="11309229" cy="5315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08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3C872A-EADA-4C8E-AD63-84540F6EC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8E53E-6899-1FC8-53B5-ED25A3AC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36" y="2253997"/>
            <a:ext cx="3913692" cy="1032374"/>
          </a:xfrm>
        </p:spPr>
        <p:txBody>
          <a:bodyPr anchor="t">
            <a:normAutofit/>
          </a:bodyPr>
          <a:lstStyle/>
          <a:p>
            <a:r>
              <a:rPr lang="en-IN" sz="5400" i="0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55CEF-B1EF-E9A5-1226-434EBC5E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894" y="620555"/>
            <a:ext cx="7654095" cy="5616889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0000"/>
              </a:lnSpc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Driver assistance systems are one of the most significant features of contemporary automobiles for ensuring driver safety and reducing vehicle accidents on the road. </a:t>
            </a:r>
          </a:p>
          <a:p>
            <a:pPr algn="just">
              <a:lnSpc>
                <a:spcPct val="110000"/>
              </a:lnSpc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The recognition of road lanes or road borders appears to be the most intricate and difficult assignment. </a:t>
            </a:r>
          </a:p>
          <a:p>
            <a:pPr algn="just">
              <a:lnSpc>
                <a:spcPct val="110000"/>
              </a:lnSpc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It comprises road localization and determining the relative position of the vehicle and the road . </a:t>
            </a:r>
          </a:p>
          <a:p>
            <a:pPr algn="just">
              <a:lnSpc>
                <a:spcPct val="110000"/>
              </a:lnSpc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This project describes a vision system that uses an on-board camera to view out the windshield. </a:t>
            </a:r>
          </a:p>
          <a:p>
            <a:pPr algn="just">
              <a:lnSpc>
                <a:spcPct val="110000"/>
              </a:lnSpc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The system acquires the front image of the car using a camera installed on the vehicle and determines the lanes using a few procedures. The lanes are retrieved using the Hough transform.</a:t>
            </a:r>
            <a:endParaRPr lang="en-IN" sz="2800" dirty="0">
              <a:latin typeface="Bahnschrift SemiBold Condensed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B05BBE-7040-483A-9363-F258D0795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30361C-8176-4B6E-BC11-9DE4BAA0F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62F4E49-A259-4984-804B-3503C7594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CE5C125-D8A6-4487-A363-4D455029EB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F553228-B0F7-4290-8D94-D7331961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524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B6363-B86F-40A3-8902-DFA61F46B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28E53E-6899-1FC8-53B5-ED25A3AC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51" y="2452551"/>
            <a:ext cx="5196774" cy="976449"/>
          </a:xfrm>
        </p:spPr>
        <p:txBody>
          <a:bodyPr anchor="t">
            <a:noAutofit/>
          </a:bodyPr>
          <a:lstStyle/>
          <a:p>
            <a:r>
              <a:rPr lang="en-IN" sz="5400" dirty="0"/>
              <a:t>INTRODUCTION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755CEF-B1EF-E9A5-1226-434EBC5ED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5" y="428242"/>
            <a:ext cx="6693243" cy="6222717"/>
          </a:xfrm>
        </p:spPr>
        <p:txBody>
          <a:bodyPr>
            <a:noAutofit/>
          </a:bodyPr>
          <a:lstStyle/>
          <a:p>
            <a:r>
              <a:rPr lang="en-GB" sz="2800" dirty="0">
                <a:effectLst/>
                <a:latin typeface="Bahnschrift SemiBold Condensed" panose="020B0502040204020203" pitchFamily="34" charset="0"/>
              </a:rPr>
              <a:t>Road detection played a significant part in driving assistance systems, providing information such as lane structure and vehicle location relative to the lane. </a:t>
            </a:r>
          </a:p>
          <a:p>
            <a:r>
              <a:rPr lang="en-GB" sz="2800" dirty="0">
                <a:effectLst/>
                <a:latin typeface="Bahnschrift SemiBold Condensed" panose="020B0502040204020203" pitchFamily="34" charset="0"/>
              </a:rPr>
              <a:t>This project provides a vision-based technique capable of recognizing and monitoring structured road borders (painted lane lines) with modest curvature and shadow circumstances in real time.</a:t>
            </a:r>
          </a:p>
          <a:p>
            <a:r>
              <a:rPr lang="en-GB" sz="2800" dirty="0">
                <a:effectLst/>
                <a:latin typeface="Bahnschrift SemiBold Condensed" panose="020B0502040204020203" pitchFamily="34" charset="0"/>
              </a:rPr>
              <a:t>After performing edge detection and the Hough transform, road borders are recognized. The car should go on a level, straight route or one with a gradual curve.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E557DB-987B-4D3C-812E-4370F5B4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1C72CBD-E281-46D3-9ABC-AFA9A95E4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C0ACD44-4889-44AC-87F5-3FEACDFC0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7E49ED-6213-4D6B-AFA1-7429D428E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DD2681-0CA7-42D9-87C5-1A3CC02D0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860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FB188C1-7A8E-4294-A422-D49E0CCAE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354B5-C95E-15BA-B31A-53E7A43E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77069"/>
            <a:ext cx="3722926" cy="781382"/>
          </a:xfrm>
        </p:spPr>
        <p:txBody>
          <a:bodyPr anchor="b">
            <a:normAutofit fontScale="90000"/>
          </a:bodyPr>
          <a:lstStyle/>
          <a:p>
            <a:r>
              <a:rPr lang="en-US" sz="5600" i="0" dirty="0"/>
              <a:t>DATASET</a:t>
            </a:r>
            <a:br>
              <a:rPr lang="en-US" sz="6600" dirty="0">
                <a:latin typeface="Bahnschrift SemiBold Condensed" panose="020B0502040204020203" pitchFamily="34" charset="0"/>
              </a:rPr>
            </a:br>
            <a:endParaRPr lang="en-IN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2F66-69BA-8AA7-A71E-453C1119C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5331" y="703359"/>
            <a:ext cx="9546669" cy="5781239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The dataset picked for this project consists of three photographs and three films that were made public on GitHub. These media files are ideal for this </a:t>
            </a:r>
            <a:r>
              <a:rPr lang="en-GB" sz="2800" dirty="0">
                <a:latin typeface="Bahnschrift SemiBold Condensed" panose="020B0502040204020203" pitchFamily="34" charset="0"/>
              </a:rPr>
              <a:t>project</a:t>
            </a:r>
            <a:r>
              <a:rPr lang="en-GB" sz="2800" dirty="0">
                <a:effectLst/>
                <a:latin typeface="Bahnschrift SemiBold Condensed" panose="020B0502040204020203" pitchFamily="34" charset="0"/>
              </a:rPr>
              <a:t> since they were collected by a car dashboard camera. </a:t>
            </a:r>
            <a:endParaRPr lang="en-GB" sz="2800" dirty="0">
              <a:latin typeface="Bahnschrift SemiBold Condensed" panose="020B0502040204020203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Images from dataset are classified as - </a:t>
            </a:r>
            <a:endParaRPr lang="en-GB" sz="2800" dirty="0">
              <a:latin typeface="Bahnschrift SemiBold Condensed" panose="020B0502040204020203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1. white lane line image </a:t>
            </a:r>
            <a:endParaRPr lang="en-GB" sz="2800" dirty="0">
              <a:latin typeface="Bahnschrift SemiBold Condensed" panose="020B0502040204020203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2. Left side yellow lane line image </a:t>
            </a:r>
            <a:endParaRPr lang="en-GB" sz="2800" dirty="0">
              <a:latin typeface="Bahnschrift SemiBold Condensed" panose="020B0502040204020203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3. Right side yellow lane line image 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4. </a:t>
            </a:r>
            <a:r>
              <a:rPr lang="en-GB" sz="2800" dirty="0">
                <a:latin typeface="Bahnschrift SemiBold Condensed" panose="020B0502040204020203" pitchFamily="34" charset="0"/>
              </a:rPr>
              <a:t>Curved road lane line image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5. Left side yellow lane curved road image</a:t>
            </a:r>
          </a:p>
          <a:p>
            <a:pPr algn="just">
              <a:lnSpc>
                <a:spcPct val="110000"/>
              </a:lnSpc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Videos from dataset are classified as – </a:t>
            </a:r>
            <a:endParaRPr lang="en-GB" sz="2800" dirty="0">
              <a:latin typeface="Bahnschrift SemiBold Condensed" panose="020B0502040204020203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1. Curved road lane line </a:t>
            </a:r>
            <a:endParaRPr lang="en-GB" sz="2800" dirty="0">
              <a:latin typeface="Bahnschrift SemiBold Condensed" panose="020B0502040204020203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2. Left side yellow lane line </a:t>
            </a:r>
            <a:endParaRPr lang="en-GB" sz="2800" dirty="0">
              <a:latin typeface="Bahnschrift SemiBold Condensed" panose="020B0502040204020203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GB" sz="2800" dirty="0">
                <a:effectLst/>
                <a:latin typeface="Bahnschrift SemiBold Condensed" panose="020B0502040204020203" pitchFamily="34" charset="0"/>
              </a:rPr>
              <a:t>3. Right side yellow lane line </a:t>
            </a:r>
            <a:endParaRPr lang="en-IN" sz="2800" dirty="0">
              <a:latin typeface="Bahnschrift SemiBold Condensed" panose="020B0502040204020203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GB" sz="2800" dirty="0">
              <a:effectLst/>
              <a:latin typeface="Bahnschrift SemiBold Condensed" panose="020B0502040204020203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B28220C-A506-4C85-B105-935655AD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13399CA-F665-46D0-B60B-55044A5C0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5EE1A83-9E41-4A4C-BF06-B4B0102DF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70FB002-A0CB-4199-AF8A-6A4C2FECAD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8E4467A-D8EC-4527-9CA7-58DCF356B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703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78ADDD7-451E-4D8A-B091-DF9D1DA7F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5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37464-9DF5-4248-4240-ACBEDF1D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132" y="257224"/>
            <a:ext cx="10815735" cy="1122006"/>
          </a:xfrm>
        </p:spPr>
        <p:txBody>
          <a:bodyPr>
            <a:normAutofit/>
          </a:bodyPr>
          <a:lstStyle/>
          <a:p>
            <a:pPr algn="ctr"/>
            <a:r>
              <a:rPr lang="en-GB" sz="4800" i="0" dirty="0"/>
              <a:t>METHODOLOGY</a:t>
            </a:r>
            <a:endParaRPr lang="en-IN" sz="4800" i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28B75D-FF2D-4259-8FEF-7E43E96EF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157B0EB-3C49-4951-8A79-2615FAF10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96BC311-C2BC-46AD-9579-26E325F0E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6CC86E5-AAA0-4A37-8DA3-E8663A9670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AF8311-D179-4BC3-B716-C20F2B417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2B94EDBB-E089-9DFA-95E4-21DCEF2980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6932827"/>
              </p:ext>
            </p:extLst>
          </p:nvPr>
        </p:nvGraphicFramePr>
        <p:xfrm>
          <a:off x="1219200" y="2495908"/>
          <a:ext cx="9770853" cy="3676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2C563A-8340-FF8E-F6E8-171F76A51C01}"/>
              </a:ext>
            </a:extLst>
          </p:cNvPr>
          <p:cNvCxnSpPr/>
          <p:nvPr/>
        </p:nvCxnSpPr>
        <p:spPr>
          <a:xfrm>
            <a:off x="3485072" y="3597215"/>
            <a:ext cx="250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3E74CE-2345-5CFC-041A-0780333804FD}"/>
              </a:ext>
            </a:extLst>
          </p:cNvPr>
          <p:cNvCxnSpPr/>
          <p:nvPr/>
        </p:nvCxnSpPr>
        <p:spPr>
          <a:xfrm>
            <a:off x="5979543" y="3597215"/>
            <a:ext cx="250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0F69FE9-F861-8881-3C28-DCDAE8738CE4}"/>
              </a:ext>
            </a:extLst>
          </p:cNvPr>
          <p:cNvCxnSpPr>
            <a:cxnSpLocks/>
          </p:cNvCxnSpPr>
          <p:nvPr/>
        </p:nvCxnSpPr>
        <p:spPr>
          <a:xfrm flipH="1">
            <a:off x="9929004" y="4226944"/>
            <a:ext cx="529086" cy="8798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F1BB67-E289-D209-A8BA-486C8BB13343}"/>
              </a:ext>
            </a:extLst>
          </p:cNvPr>
          <p:cNvCxnSpPr/>
          <p:nvPr/>
        </p:nvCxnSpPr>
        <p:spPr>
          <a:xfrm>
            <a:off x="8488392" y="3597215"/>
            <a:ext cx="250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D70559-73F8-9447-9DFE-F229C8E9F834}"/>
              </a:ext>
            </a:extLst>
          </p:cNvPr>
          <p:cNvCxnSpPr>
            <a:cxnSpLocks/>
          </p:cNvCxnSpPr>
          <p:nvPr/>
        </p:nvCxnSpPr>
        <p:spPr>
          <a:xfrm flipH="1">
            <a:off x="4525993" y="5210355"/>
            <a:ext cx="3996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60442A-1034-1C83-1819-7A2AA88BDA1B}"/>
              </a:ext>
            </a:extLst>
          </p:cNvPr>
          <p:cNvCxnSpPr>
            <a:cxnSpLocks/>
          </p:cNvCxnSpPr>
          <p:nvPr/>
        </p:nvCxnSpPr>
        <p:spPr>
          <a:xfrm flipH="1">
            <a:off x="7266317" y="5210355"/>
            <a:ext cx="3163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87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0F9F56E-5A69-4F79-A578-5963B46C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973C0-D780-052E-B68B-7B41ABB1E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4" y="178950"/>
            <a:ext cx="7231874" cy="1549939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i="0" dirty="0"/>
              <a:t>IMAGE CAPTURING</a:t>
            </a:r>
            <a:br>
              <a:rPr lang="en-US" dirty="0">
                <a:latin typeface="Bahnschrift SemiBold Condensed" panose="020B0502040204020203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17E25-30B4-FD6F-D9C4-3D3065BBD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14" y="1323981"/>
            <a:ext cx="6813386" cy="5433238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Bahnschrift SemiBold Condensed" panose="020B0502040204020203" pitchFamily="34" charset="0"/>
              </a:rPr>
              <a:t>The photographs were collected in real time (up to 30 frames per second) by the on-board computer with image capturing card and kept in the computer memory. </a:t>
            </a:r>
          </a:p>
          <a:p>
            <a:pPr algn="just"/>
            <a:r>
              <a:rPr lang="en-US" sz="2800" dirty="0">
                <a:latin typeface="Bahnschrift SemiBold Condensed" panose="020B0502040204020203" pitchFamily="34" charset="0"/>
              </a:rPr>
              <a:t>The lane detecting system began processing after reading the picture sequences from memory.</a:t>
            </a:r>
          </a:p>
          <a:p>
            <a:endParaRPr lang="en-IN" dirty="0">
              <a:latin typeface="Bahnschrift SemiBold Condensed" panose="020B0502040204020203" pitchFamily="34" charset="0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E99323BC-1B70-447E-A2E4-BD78516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245">
            <a:off x="7357309" y="579304"/>
            <a:ext cx="4207231" cy="5687459"/>
          </a:xfrm>
          <a:custGeom>
            <a:avLst/>
            <a:gdLst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0 w 4212976"/>
              <a:gd name="connsiteY3" fmla="*/ 5687201 h 5687201"/>
              <a:gd name="connsiteX4" fmla="*/ 0 w 4212976"/>
              <a:gd name="connsiteY4" fmla="*/ 0 h 5687201"/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22981 w 4212976"/>
              <a:gd name="connsiteY3" fmla="*/ 5686169 h 5687201"/>
              <a:gd name="connsiteX4" fmla="*/ 0 w 4212976"/>
              <a:gd name="connsiteY4" fmla="*/ 0 h 5687201"/>
              <a:gd name="connsiteX0" fmla="*/ 0 w 4207231"/>
              <a:gd name="connsiteY0" fmla="*/ 0 h 5687459"/>
              <a:gd name="connsiteX1" fmla="*/ 4207231 w 4207231"/>
              <a:gd name="connsiteY1" fmla="*/ 258 h 5687459"/>
              <a:gd name="connsiteX2" fmla="*/ 4207231 w 4207231"/>
              <a:gd name="connsiteY2" fmla="*/ 5687459 h 5687459"/>
              <a:gd name="connsiteX3" fmla="*/ 17236 w 4207231"/>
              <a:gd name="connsiteY3" fmla="*/ 5686427 h 5687459"/>
              <a:gd name="connsiteX4" fmla="*/ 0 w 4207231"/>
              <a:gd name="connsiteY4" fmla="*/ 0 h 568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231" h="5687459">
                <a:moveTo>
                  <a:pt x="0" y="0"/>
                </a:moveTo>
                <a:lnTo>
                  <a:pt x="4207231" y="258"/>
                </a:lnTo>
                <a:lnTo>
                  <a:pt x="4207231" y="5687459"/>
                </a:lnTo>
                <a:lnTo>
                  <a:pt x="17236" y="5686427"/>
                </a:lnTo>
                <a:cubicBezTo>
                  <a:pt x="9576" y="3791037"/>
                  <a:pt x="7660" y="1895390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FFF5263-8C19-4573-8C94-FC74D1E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1469">
            <a:off x="7347250" y="569415"/>
            <a:ext cx="4259614" cy="5705181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  <a:gd name="connsiteX0" fmla="*/ 303549 w 4553570"/>
              <a:gd name="connsiteY0" fmla="*/ 0 h 5549951"/>
              <a:gd name="connsiteX1" fmla="*/ 3305735 w 4553570"/>
              <a:gd name="connsiteY1" fmla="*/ 171842 h 5549951"/>
              <a:gd name="connsiteX2" fmla="*/ 4134546 w 4553570"/>
              <a:gd name="connsiteY2" fmla="*/ 226950 h 5549951"/>
              <a:gd name="connsiteX3" fmla="*/ 4507740 w 4553570"/>
              <a:gd name="connsiteY3" fmla="*/ 247374 h 5549951"/>
              <a:gd name="connsiteX4" fmla="*/ 4535619 w 4553570"/>
              <a:gd name="connsiteY4" fmla="*/ 269179 h 5549951"/>
              <a:gd name="connsiteX5" fmla="*/ 4533845 w 4553570"/>
              <a:gd name="connsiteY5" fmla="*/ 300930 h 5549951"/>
              <a:gd name="connsiteX6" fmla="*/ 4536767 w 4553570"/>
              <a:gd name="connsiteY6" fmla="*/ 302647 h 5549951"/>
              <a:gd name="connsiteX7" fmla="*/ 4553193 w 4553570"/>
              <a:gd name="connsiteY7" fmla="*/ 334222 h 5549951"/>
              <a:gd name="connsiteX8" fmla="*/ 4530932 w 4553570"/>
              <a:gd name="connsiteY8" fmla="*/ 391868 h 5549951"/>
              <a:gd name="connsiteX9" fmla="*/ 4527444 w 4553570"/>
              <a:gd name="connsiteY9" fmla="*/ 415489 h 5549951"/>
              <a:gd name="connsiteX10" fmla="*/ 4522339 w 4553570"/>
              <a:gd name="connsiteY10" fmla="*/ 506828 h 5549951"/>
              <a:gd name="connsiteX11" fmla="*/ 4521689 w 4553570"/>
              <a:gd name="connsiteY11" fmla="*/ 553245 h 5549951"/>
              <a:gd name="connsiteX12" fmla="*/ 4518590 w 4553570"/>
              <a:gd name="connsiteY12" fmla="*/ 581709 h 5549951"/>
              <a:gd name="connsiteX13" fmla="*/ 4517921 w 4553570"/>
              <a:gd name="connsiteY13" fmla="*/ 585890 h 5549951"/>
              <a:gd name="connsiteX14" fmla="*/ 4504984 w 4553570"/>
              <a:gd name="connsiteY14" fmla="*/ 817404 h 5549951"/>
              <a:gd name="connsiteX15" fmla="*/ 4506697 w 4553570"/>
              <a:gd name="connsiteY15" fmla="*/ 822238 h 5549951"/>
              <a:gd name="connsiteX16" fmla="*/ 4504546 w 4553570"/>
              <a:gd name="connsiteY16" fmla="*/ 846069 h 5549951"/>
              <a:gd name="connsiteX17" fmla="*/ 4502946 w 4553570"/>
              <a:gd name="connsiteY17" fmla="*/ 853854 h 5549951"/>
              <a:gd name="connsiteX18" fmla="*/ 4496708 w 4553570"/>
              <a:gd name="connsiteY18" fmla="*/ 965485 h 5549951"/>
              <a:gd name="connsiteX19" fmla="*/ 4498785 w 4553570"/>
              <a:gd name="connsiteY19" fmla="*/ 966385 h 5549951"/>
              <a:gd name="connsiteX20" fmla="*/ 4502904 w 4553570"/>
              <a:gd name="connsiteY20" fmla="*/ 1002567 h 5549951"/>
              <a:gd name="connsiteX21" fmla="*/ 4498106 w 4553570"/>
              <a:gd name="connsiteY21" fmla="*/ 1101094 h 5549951"/>
              <a:gd name="connsiteX22" fmla="*/ 4498001 w 4553570"/>
              <a:gd name="connsiteY22" fmla="*/ 1159389 h 5549951"/>
              <a:gd name="connsiteX23" fmla="*/ 4502304 w 4553570"/>
              <a:gd name="connsiteY23" fmla="*/ 1180505 h 5549951"/>
              <a:gd name="connsiteX24" fmla="*/ 4505394 w 4553570"/>
              <a:gd name="connsiteY24" fmla="*/ 1210687 h 5549951"/>
              <a:gd name="connsiteX25" fmla="*/ 4514211 w 4553570"/>
              <a:gd name="connsiteY25" fmla="*/ 1263157 h 5549951"/>
              <a:gd name="connsiteX26" fmla="*/ 4516488 w 4553570"/>
              <a:gd name="connsiteY26" fmla="*/ 1313374 h 5549951"/>
              <a:gd name="connsiteX27" fmla="*/ 4515608 w 4553570"/>
              <a:gd name="connsiteY27" fmla="*/ 1347004 h 5549951"/>
              <a:gd name="connsiteX28" fmla="*/ 4515145 w 4553570"/>
              <a:gd name="connsiteY28" fmla="*/ 1351864 h 5549951"/>
              <a:gd name="connsiteX29" fmla="*/ 4506026 w 4553570"/>
              <a:gd name="connsiteY29" fmla="*/ 1391762 h 5549951"/>
              <a:gd name="connsiteX30" fmla="*/ 4509290 w 4553570"/>
              <a:gd name="connsiteY30" fmla="*/ 1395707 h 5549951"/>
              <a:gd name="connsiteX31" fmla="*/ 4512132 w 4553570"/>
              <a:gd name="connsiteY31" fmla="*/ 1408524 h 5549951"/>
              <a:gd name="connsiteX32" fmla="*/ 4507391 w 4553570"/>
              <a:gd name="connsiteY32" fmla="*/ 1419109 h 5549951"/>
              <a:gd name="connsiteX33" fmla="*/ 4497207 w 4553570"/>
              <a:gd name="connsiteY33" fmla="*/ 1469337 h 5549951"/>
              <a:gd name="connsiteX34" fmla="*/ 4486310 w 4553570"/>
              <a:gd name="connsiteY34" fmla="*/ 1543038 h 5549951"/>
              <a:gd name="connsiteX35" fmla="*/ 4481429 w 4553570"/>
              <a:gd name="connsiteY35" fmla="*/ 1553997 h 5549951"/>
              <a:gd name="connsiteX36" fmla="*/ 4467001 w 4553570"/>
              <a:gd name="connsiteY36" fmla="*/ 1626071 h 5549951"/>
              <a:gd name="connsiteX37" fmla="*/ 4463286 w 4553570"/>
              <a:gd name="connsiteY37" fmla="*/ 1664103 h 5549951"/>
              <a:gd name="connsiteX38" fmla="*/ 4466946 w 4553570"/>
              <a:gd name="connsiteY38" fmla="*/ 1668558 h 5549951"/>
              <a:gd name="connsiteX39" fmla="*/ 4465296 w 4553570"/>
              <a:gd name="connsiteY39" fmla="*/ 1679756 h 5549951"/>
              <a:gd name="connsiteX40" fmla="*/ 4465708 w 4553570"/>
              <a:gd name="connsiteY40" fmla="*/ 1682815 h 5549951"/>
              <a:gd name="connsiteX41" fmla="*/ 4467219 w 4553570"/>
              <a:gd name="connsiteY41" fmla="*/ 1700268 h 5549951"/>
              <a:gd name="connsiteX42" fmla="*/ 4455749 w 4553570"/>
              <a:gd name="connsiteY42" fmla="*/ 1735163 h 5549951"/>
              <a:gd name="connsiteX43" fmla="*/ 4453689 w 4553570"/>
              <a:gd name="connsiteY43" fmla="*/ 1735289 h 5549951"/>
              <a:gd name="connsiteX44" fmla="*/ 4445191 w 4553570"/>
              <a:gd name="connsiteY44" fmla="*/ 1887374 h 5549951"/>
              <a:gd name="connsiteX45" fmla="*/ 4453882 w 4553570"/>
              <a:gd name="connsiteY45" fmla="*/ 1911536 h 5549951"/>
              <a:gd name="connsiteX46" fmla="*/ 4456160 w 4553570"/>
              <a:gd name="connsiteY46" fmla="*/ 1961755 h 5549951"/>
              <a:gd name="connsiteX47" fmla="*/ 4455279 w 4553570"/>
              <a:gd name="connsiteY47" fmla="*/ 1995384 h 5549951"/>
              <a:gd name="connsiteX48" fmla="*/ 4454817 w 4553570"/>
              <a:gd name="connsiteY48" fmla="*/ 2000244 h 5549951"/>
              <a:gd name="connsiteX49" fmla="*/ 4445697 w 4553570"/>
              <a:gd name="connsiteY49" fmla="*/ 2040142 h 5549951"/>
              <a:gd name="connsiteX50" fmla="*/ 4448962 w 4553570"/>
              <a:gd name="connsiteY50" fmla="*/ 2044087 h 5549951"/>
              <a:gd name="connsiteX51" fmla="*/ 4451803 w 4553570"/>
              <a:gd name="connsiteY51" fmla="*/ 2056904 h 5549951"/>
              <a:gd name="connsiteX52" fmla="*/ 4447062 w 4553570"/>
              <a:gd name="connsiteY52" fmla="*/ 2067489 h 5549951"/>
              <a:gd name="connsiteX53" fmla="*/ 4436878 w 4553570"/>
              <a:gd name="connsiteY53" fmla="*/ 2117719 h 5549951"/>
              <a:gd name="connsiteX54" fmla="*/ 4429547 w 4553570"/>
              <a:gd name="connsiteY54" fmla="*/ 2167300 h 5549951"/>
              <a:gd name="connsiteX55" fmla="*/ 4373464 w 4553570"/>
              <a:gd name="connsiteY55" fmla="*/ 3223633 h 5549951"/>
              <a:gd name="connsiteX56" fmla="*/ 4360678 w 4553570"/>
              <a:gd name="connsiteY56" fmla="*/ 3477281 h 5549951"/>
              <a:gd name="connsiteX57" fmla="*/ 4349593 w 4553570"/>
              <a:gd name="connsiteY57" fmla="*/ 3639984 h 5549951"/>
              <a:gd name="connsiteX58" fmla="*/ 4258832 w 4553570"/>
              <a:gd name="connsiteY58" fmla="*/ 5278921 h 5549951"/>
              <a:gd name="connsiteX59" fmla="*/ 4264130 w 4553570"/>
              <a:gd name="connsiteY59" fmla="*/ 5315626 h 5549951"/>
              <a:gd name="connsiteX60" fmla="*/ 4267664 w 4553570"/>
              <a:gd name="connsiteY60" fmla="*/ 5350090 h 5549951"/>
              <a:gd name="connsiteX61" fmla="*/ 4270496 w 4553570"/>
              <a:gd name="connsiteY61" fmla="*/ 5450399 h 5549951"/>
              <a:gd name="connsiteX62" fmla="*/ 4251939 w 4553570"/>
              <a:gd name="connsiteY62" fmla="*/ 5484804 h 5549951"/>
              <a:gd name="connsiteX63" fmla="*/ 4247287 w 4553570"/>
              <a:gd name="connsiteY63" fmla="*/ 5487504 h 5549951"/>
              <a:gd name="connsiteX64" fmla="*/ 4243830 w 4553570"/>
              <a:gd name="connsiteY64" fmla="*/ 5549951 h 5549951"/>
              <a:gd name="connsiteX65" fmla="*/ 0 w 4553570"/>
              <a:gd name="connsiteY65" fmla="*/ 5309929 h 5549951"/>
              <a:gd name="connsiteX66" fmla="*/ 4447 w 4553570"/>
              <a:gd name="connsiteY66" fmla="*/ 5239903 h 5549951"/>
              <a:gd name="connsiteX67" fmla="*/ 8667 w 4553570"/>
              <a:gd name="connsiteY67" fmla="*/ 5233298 h 5549951"/>
              <a:gd name="connsiteX68" fmla="*/ 8936 w 4553570"/>
              <a:gd name="connsiteY68" fmla="*/ 5230552 h 5549951"/>
              <a:gd name="connsiteX69" fmla="*/ 9206 w 4553570"/>
              <a:gd name="connsiteY69" fmla="*/ 5227804 h 5549951"/>
              <a:gd name="connsiteX70" fmla="*/ 9743 w 4553570"/>
              <a:gd name="connsiteY70" fmla="*/ 5222308 h 5549951"/>
              <a:gd name="connsiteX71" fmla="*/ 9428 w 4553570"/>
              <a:gd name="connsiteY71" fmla="*/ 5216405 h 5549951"/>
              <a:gd name="connsiteX72" fmla="*/ 8844 w 4553570"/>
              <a:gd name="connsiteY72" fmla="*/ 5213249 h 5549951"/>
              <a:gd name="connsiteX73" fmla="*/ 9113 w 4553570"/>
              <a:gd name="connsiteY73" fmla="*/ 5210500 h 5549951"/>
              <a:gd name="connsiteX74" fmla="*/ 8797 w 4553570"/>
              <a:gd name="connsiteY74" fmla="*/ 5204597 h 5549951"/>
              <a:gd name="connsiteX75" fmla="*/ 8214 w 4553570"/>
              <a:gd name="connsiteY75" fmla="*/ 5201441 h 5549951"/>
              <a:gd name="connsiteX76" fmla="*/ 7584 w 4553570"/>
              <a:gd name="connsiteY76" fmla="*/ 5189632 h 5549951"/>
              <a:gd name="connsiteX77" fmla="*/ 7000 w 4553570"/>
              <a:gd name="connsiteY77" fmla="*/ 5186477 h 5549951"/>
              <a:gd name="connsiteX78" fmla="*/ 7268 w 4553570"/>
              <a:gd name="connsiteY78" fmla="*/ 5183728 h 5549951"/>
              <a:gd name="connsiteX79" fmla="*/ 5833 w 4553570"/>
              <a:gd name="connsiteY79" fmla="*/ 5180163 h 5549951"/>
              <a:gd name="connsiteX80" fmla="*/ 11245 w 4553570"/>
              <a:gd name="connsiteY80" fmla="*/ 5116566 h 5549951"/>
              <a:gd name="connsiteX81" fmla="*/ 78859 w 4553570"/>
              <a:gd name="connsiteY81" fmla="*/ 3839310 h 5549951"/>
              <a:gd name="connsiteX82" fmla="*/ 303549 w 4553570"/>
              <a:gd name="connsiteY82" fmla="*/ 0 h 5549951"/>
              <a:gd name="connsiteX0" fmla="*/ 303617 w 4553638"/>
              <a:gd name="connsiteY0" fmla="*/ 0 h 5549951"/>
              <a:gd name="connsiteX1" fmla="*/ 3305803 w 4553638"/>
              <a:gd name="connsiteY1" fmla="*/ 171842 h 5549951"/>
              <a:gd name="connsiteX2" fmla="*/ 4134614 w 4553638"/>
              <a:gd name="connsiteY2" fmla="*/ 226950 h 5549951"/>
              <a:gd name="connsiteX3" fmla="*/ 4507808 w 4553638"/>
              <a:gd name="connsiteY3" fmla="*/ 247374 h 5549951"/>
              <a:gd name="connsiteX4" fmla="*/ 4535687 w 4553638"/>
              <a:gd name="connsiteY4" fmla="*/ 269179 h 5549951"/>
              <a:gd name="connsiteX5" fmla="*/ 4533913 w 4553638"/>
              <a:gd name="connsiteY5" fmla="*/ 300930 h 5549951"/>
              <a:gd name="connsiteX6" fmla="*/ 4536835 w 4553638"/>
              <a:gd name="connsiteY6" fmla="*/ 302647 h 5549951"/>
              <a:gd name="connsiteX7" fmla="*/ 4553261 w 4553638"/>
              <a:gd name="connsiteY7" fmla="*/ 334222 h 5549951"/>
              <a:gd name="connsiteX8" fmla="*/ 4531000 w 4553638"/>
              <a:gd name="connsiteY8" fmla="*/ 391868 h 5549951"/>
              <a:gd name="connsiteX9" fmla="*/ 4527512 w 4553638"/>
              <a:gd name="connsiteY9" fmla="*/ 415489 h 5549951"/>
              <a:gd name="connsiteX10" fmla="*/ 4522407 w 4553638"/>
              <a:gd name="connsiteY10" fmla="*/ 506828 h 5549951"/>
              <a:gd name="connsiteX11" fmla="*/ 4521757 w 4553638"/>
              <a:gd name="connsiteY11" fmla="*/ 553245 h 5549951"/>
              <a:gd name="connsiteX12" fmla="*/ 4518658 w 4553638"/>
              <a:gd name="connsiteY12" fmla="*/ 581709 h 5549951"/>
              <a:gd name="connsiteX13" fmla="*/ 4517989 w 4553638"/>
              <a:gd name="connsiteY13" fmla="*/ 585890 h 5549951"/>
              <a:gd name="connsiteX14" fmla="*/ 4505052 w 4553638"/>
              <a:gd name="connsiteY14" fmla="*/ 817404 h 5549951"/>
              <a:gd name="connsiteX15" fmla="*/ 4506765 w 4553638"/>
              <a:gd name="connsiteY15" fmla="*/ 822238 h 5549951"/>
              <a:gd name="connsiteX16" fmla="*/ 4504614 w 4553638"/>
              <a:gd name="connsiteY16" fmla="*/ 846069 h 5549951"/>
              <a:gd name="connsiteX17" fmla="*/ 4503014 w 4553638"/>
              <a:gd name="connsiteY17" fmla="*/ 853854 h 5549951"/>
              <a:gd name="connsiteX18" fmla="*/ 4496776 w 4553638"/>
              <a:gd name="connsiteY18" fmla="*/ 965485 h 5549951"/>
              <a:gd name="connsiteX19" fmla="*/ 4498853 w 4553638"/>
              <a:gd name="connsiteY19" fmla="*/ 966385 h 5549951"/>
              <a:gd name="connsiteX20" fmla="*/ 4502972 w 4553638"/>
              <a:gd name="connsiteY20" fmla="*/ 1002567 h 5549951"/>
              <a:gd name="connsiteX21" fmla="*/ 4498174 w 4553638"/>
              <a:gd name="connsiteY21" fmla="*/ 1101094 h 5549951"/>
              <a:gd name="connsiteX22" fmla="*/ 4498069 w 4553638"/>
              <a:gd name="connsiteY22" fmla="*/ 1159389 h 5549951"/>
              <a:gd name="connsiteX23" fmla="*/ 4502372 w 4553638"/>
              <a:gd name="connsiteY23" fmla="*/ 1180505 h 5549951"/>
              <a:gd name="connsiteX24" fmla="*/ 4505462 w 4553638"/>
              <a:gd name="connsiteY24" fmla="*/ 1210687 h 5549951"/>
              <a:gd name="connsiteX25" fmla="*/ 4514279 w 4553638"/>
              <a:gd name="connsiteY25" fmla="*/ 1263157 h 5549951"/>
              <a:gd name="connsiteX26" fmla="*/ 4516556 w 4553638"/>
              <a:gd name="connsiteY26" fmla="*/ 1313374 h 5549951"/>
              <a:gd name="connsiteX27" fmla="*/ 4515676 w 4553638"/>
              <a:gd name="connsiteY27" fmla="*/ 1347004 h 5549951"/>
              <a:gd name="connsiteX28" fmla="*/ 4515213 w 4553638"/>
              <a:gd name="connsiteY28" fmla="*/ 1351864 h 5549951"/>
              <a:gd name="connsiteX29" fmla="*/ 4506094 w 4553638"/>
              <a:gd name="connsiteY29" fmla="*/ 1391762 h 5549951"/>
              <a:gd name="connsiteX30" fmla="*/ 4509358 w 4553638"/>
              <a:gd name="connsiteY30" fmla="*/ 1395707 h 5549951"/>
              <a:gd name="connsiteX31" fmla="*/ 4512200 w 4553638"/>
              <a:gd name="connsiteY31" fmla="*/ 1408524 h 5549951"/>
              <a:gd name="connsiteX32" fmla="*/ 4507459 w 4553638"/>
              <a:gd name="connsiteY32" fmla="*/ 1419109 h 5549951"/>
              <a:gd name="connsiteX33" fmla="*/ 4497275 w 4553638"/>
              <a:gd name="connsiteY33" fmla="*/ 1469337 h 5549951"/>
              <a:gd name="connsiteX34" fmla="*/ 4486378 w 4553638"/>
              <a:gd name="connsiteY34" fmla="*/ 1543038 h 5549951"/>
              <a:gd name="connsiteX35" fmla="*/ 4481497 w 4553638"/>
              <a:gd name="connsiteY35" fmla="*/ 1553997 h 5549951"/>
              <a:gd name="connsiteX36" fmla="*/ 4467069 w 4553638"/>
              <a:gd name="connsiteY36" fmla="*/ 1626071 h 5549951"/>
              <a:gd name="connsiteX37" fmla="*/ 4463354 w 4553638"/>
              <a:gd name="connsiteY37" fmla="*/ 1664103 h 5549951"/>
              <a:gd name="connsiteX38" fmla="*/ 4467014 w 4553638"/>
              <a:gd name="connsiteY38" fmla="*/ 1668558 h 5549951"/>
              <a:gd name="connsiteX39" fmla="*/ 4465364 w 4553638"/>
              <a:gd name="connsiteY39" fmla="*/ 1679756 h 5549951"/>
              <a:gd name="connsiteX40" fmla="*/ 4465776 w 4553638"/>
              <a:gd name="connsiteY40" fmla="*/ 1682815 h 5549951"/>
              <a:gd name="connsiteX41" fmla="*/ 4467287 w 4553638"/>
              <a:gd name="connsiteY41" fmla="*/ 1700268 h 5549951"/>
              <a:gd name="connsiteX42" fmla="*/ 4455817 w 4553638"/>
              <a:gd name="connsiteY42" fmla="*/ 1735163 h 5549951"/>
              <a:gd name="connsiteX43" fmla="*/ 4453757 w 4553638"/>
              <a:gd name="connsiteY43" fmla="*/ 1735289 h 5549951"/>
              <a:gd name="connsiteX44" fmla="*/ 4445259 w 4553638"/>
              <a:gd name="connsiteY44" fmla="*/ 1887374 h 5549951"/>
              <a:gd name="connsiteX45" fmla="*/ 4453950 w 4553638"/>
              <a:gd name="connsiteY45" fmla="*/ 1911536 h 5549951"/>
              <a:gd name="connsiteX46" fmla="*/ 4456228 w 4553638"/>
              <a:gd name="connsiteY46" fmla="*/ 1961755 h 5549951"/>
              <a:gd name="connsiteX47" fmla="*/ 4455347 w 4553638"/>
              <a:gd name="connsiteY47" fmla="*/ 1995384 h 5549951"/>
              <a:gd name="connsiteX48" fmla="*/ 4454885 w 4553638"/>
              <a:gd name="connsiteY48" fmla="*/ 2000244 h 5549951"/>
              <a:gd name="connsiteX49" fmla="*/ 4445765 w 4553638"/>
              <a:gd name="connsiteY49" fmla="*/ 2040142 h 5549951"/>
              <a:gd name="connsiteX50" fmla="*/ 4449030 w 4553638"/>
              <a:gd name="connsiteY50" fmla="*/ 2044087 h 5549951"/>
              <a:gd name="connsiteX51" fmla="*/ 4451871 w 4553638"/>
              <a:gd name="connsiteY51" fmla="*/ 2056904 h 5549951"/>
              <a:gd name="connsiteX52" fmla="*/ 4447130 w 4553638"/>
              <a:gd name="connsiteY52" fmla="*/ 2067489 h 5549951"/>
              <a:gd name="connsiteX53" fmla="*/ 4436946 w 4553638"/>
              <a:gd name="connsiteY53" fmla="*/ 2117719 h 5549951"/>
              <a:gd name="connsiteX54" fmla="*/ 4429615 w 4553638"/>
              <a:gd name="connsiteY54" fmla="*/ 2167300 h 5549951"/>
              <a:gd name="connsiteX55" fmla="*/ 4373532 w 4553638"/>
              <a:gd name="connsiteY55" fmla="*/ 3223633 h 5549951"/>
              <a:gd name="connsiteX56" fmla="*/ 4360746 w 4553638"/>
              <a:gd name="connsiteY56" fmla="*/ 3477281 h 5549951"/>
              <a:gd name="connsiteX57" fmla="*/ 4349661 w 4553638"/>
              <a:gd name="connsiteY57" fmla="*/ 3639984 h 5549951"/>
              <a:gd name="connsiteX58" fmla="*/ 4258900 w 4553638"/>
              <a:gd name="connsiteY58" fmla="*/ 5278921 h 5549951"/>
              <a:gd name="connsiteX59" fmla="*/ 4264198 w 4553638"/>
              <a:gd name="connsiteY59" fmla="*/ 5315626 h 5549951"/>
              <a:gd name="connsiteX60" fmla="*/ 4267732 w 4553638"/>
              <a:gd name="connsiteY60" fmla="*/ 5350090 h 5549951"/>
              <a:gd name="connsiteX61" fmla="*/ 4270564 w 4553638"/>
              <a:gd name="connsiteY61" fmla="*/ 5450399 h 5549951"/>
              <a:gd name="connsiteX62" fmla="*/ 4252007 w 4553638"/>
              <a:gd name="connsiteY62" fmla="*/ 5484804 h 5549951"/>
              <a:gd name="connsiteX63" fmla="*/ 4247355 w 4553638"/>
              <a:gd name="connsiteY63" fmla="*/ 5487504 h 5549951"/>
              <a:gd name="connsiteX64" fmla="*/ 4243898 w 4553638"/>
              <a:gd name="connsiteY64" fmla="*/ 5549951 h 5549951"/>
              <a:gd name="connsiteX65" fmla="*/ 0 w 4553638"/>
              <a:gd name="connsiteY65" fmla="*/ 5315524 h 5549951"/>
              <a:gd name="connsiteX66" fmla="*/ 4515 w 4553638"/>
              <a:gd name="connsiteY66" fmla="*/ 5239903 h 5549951"/>
              <a:gd name="connsiteX67" fmla="*/ 8735 w 4553638"/>
              <a:gd name="connsiteY67" fmla="*/ 5233298 h 5549951"/>
              <a:gd name="connsiteX68" fmla="*/ 9004 w 4553638"/>
              <a:gd name="connsiteY68" fmla="*/ 5230552 h 5549951"/>
              <a:gd name="connsiteX69" fmla="*/ 9274 w 4553638"/>
              <a:gd name="connsiteY69" fmla="*/ 5227804 h 5549951"/>
              <a:gd name="connsiteX70" fmla="*/ 9811 w 4553638"/>
              <a:gd name="connsiteY70" fmla="*/ 5222308 h 5549951"/>
              <a:gd name="connsiteX71" fmla="*/ 9496 w 4553638"/>
              <a:gd name="connsiteY71" fmla="*/ 5216405 h 5549951"/>
              <a:gd name="connsiteX72" fmla="*/ 8912 w 4553638"/>
              <a:gd name="connsiteY72" fmla="*/ 5213249 h 5549951"/>
              <a:gd name="connsiteX73" fmla="*/ 9181 w 4553638"/>
              <a:gd name="connsiteY73" fmla="*/ 5210500 h 5549951"/>
              <a:gd name="connsiteX74" fmla="*/ 8865 w 4553638"/>
              <a:gd name="connsiteY74" fmla="*/ 5204597 h 5549951"/>
              <a:gd name="connsiteX75" fmla="*/ 8282 w 4553638"/>
              <a:gd name="connsiteY75" fmla="*/ 5201441 h 5549951"/>
              <a:gd name="connsiteX76" fmla="*/ 7652 w 4553638"/>
              <a:gd name="connsiteY76" fmla="*/ 5189632 h 5549951"/>
              <a:gd name="connsiteX77" fmla="*/ 7068 w 4553638"/>
              <a:gd name="connsiteY77" fmla="*/ 5186477 h 5549951"/>
              <a:gd name="connsiteX78" fmla="*/ 7336 w 4553638"/>
              <a:gd name="connsiteY78" fmla="*/ 5183728 h 5549951"/>
              <a:gd name="connsiteX79" fmla="*/ 5901 w 4553638"/>
              <a:gd name="connsiteY79" fmla="*/ 5180163 h 5549951"/>
              <a:gd name="connsiteX80" fmla="*/ 11313 w 4553638"/>
              <a:gd name="connsiteY80" fmla="*/ 5116566 h 5549951"/>
              <a:gd name="connsiteX81" fmla="*/ 78927 w 4553638"/>
              <a:gd name="connsiteY81" fmla="*/ 3839310 h 5549951"/>
              <a:gd name="connsiteX82" fmla="*/ 303617 w 4553638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638" h="5549951">
                <a:moveTo>
                  <a:pt x="303617" y="0"/>
                </a:moveTo>
                <a:cubicBezTo>
                  <a:pt x="628364" y="31218"/>
                  <a:pt x="2667304" y="134017"/>
                  <a:pt x="3305803" y="171842"/>
                </a:cubicBezTo>
                <a:lnTo>
                  <a:pt x="4134614" y="226950"/>
                </a:lnTo>
                <a:lnTo>
                  <a:pt x="4507808" y="247374"/>
                </a:lnTo>
                <a:lnTo>
                  <a:pt x="4535687" y="269179"/>
                </a:lnTo>
                <a:cubicBezTo>
                  <a:pt x="4535096" y="279763"/>
                  <a:pt x="4534504" y="290346"/>
                  <a:pt x="4533913" y="300930"/>
                </a:cubicBezTo>
                <a:lnTo>
                  <a:pt x="4536835" y="302647"/>
                </a:lnTo>
                <a:cubicBezTo>
                  <a:pt x="4546433" y="304354"/>
                  <a:pt x="4555631" y="291327"/>
                  <a:pt x="4553261" y="334222"/>
                </a:cubicBezTo>
                <a:cubicBezTo>
                  <a:pt x="4542620" y="354710"/>
                  <a:pt x="4535606" y="373686"/>
                  <a:pt x="4531000" y="391868"/>
                </a:cubicBezTo>
                <a:lnTo>
                  <a:pt x="4527512" y="415489"/>
                </a:lnTo>
                <a:lnTo>
                  <a:pt x="4522407" y="506828"/>
                </a:lnTo>
                <a:cubicBezTo>
                  <a:pt x="4522190" y="522300"/>
                  <a:pt x="4521974" y="537773"/>
                  <a:pt x="4521757" y="553245"/>
                </a:cubicBezTo>
                <a:cubicBezTo>
                  <a:pt x="4521486" y="558170"/>
                  <a:pt x="4520392" y="568699"/>
                  <a:pt x="4518658" y="581709"/>
                </a:cubicBezTo>
                <a:lnTo>
                  <a:pt x="4517989" y="585890"/>
                </a:lnTo>
                <a:lnTo>
                  <a:pt x="4505052" y="817404"/>
                </a:lnTo>
                <a:lnTo>
                  <a:pt x="4506765" y="822238"/>
                </a:lnTo>
                <a:cubicBezTo>
                  <a:pt x="4507267" y="829783"/>
                  <a:pt x="4506186" y="837845"/>
                  <a:pt x="4504614" y="846069"/>
                </a:cubicBezTo>
                <a:lnTo>
                  <a:pt x="4503014" y="853854"/>
                </a:lnTo>
                <a:lnTo>
                  <a:pt x="4496776" y="965485"/>
                </a:lnTo>
                <a:lnTo>
                  <a:pt x="4498853" y="966385"/>
                </a:lnTo>
                <a:cubicBezTo>
                  <a:pt x="4500294" y="972743"/>
                  <a:pt x="4503085" y="980116"/>
                  <a:pt x="4502972" y="1002567"/>
                </a:cubicBezTo>
                <a:cubicBezTo>
                  <a:pt x="4492134" y="1029868"/>
                  <a:pt x="4512590" y="1067217"/>
                  <a:pt x="4498174" y="1101094"/>
                </a:cubicBezTo>
                <a:cubicBezTo>
                  <a:pt x="4494447" y="1113552"/>
                  <a:pt x="4492555" y="1152106"/>
                  <a:pt x="4498069" y="1159389"/>
                </a:cubicBezTo>
                <a:cubicBezTo>
                  <a:pt x="4498884" y="1167426"/>
                  <a:pt x="4496227" y="1176807"/>
                  <a:pt x="4502372" y="1180505"/>
                </a:cubicBezTo>
                <a:cubicBezTo>
                  <a:pt x="4509671" y="1186625"/>
                  <a:pt x="4496190" y="1214705"/>
                  <a:pt x="4505462" y="1210687"/>
                </a:cubicBezTo>
                <a:cubicBezTo>
                  <a:pt x="4496186" y="1230628"/>
                  <a:pt x="4511297" y="1246424"/>
                  <a:pt x="4514279" y="1263157"/>
                </a:cubicBezTo>
                <a:lnTo>
                  <a:pt x="4516556" y="1313374"/>
                </a:lnTo>
                <a:cubicBezTo>
                  <a:pt x="4516263" y="1324584"/>
                  <a:pt x="4515969" y="1335794"/>
                  <a:pt x="4515676" y="1347004"/>
                </a:cubicBezTo>
                <a:cubicBezTo>
                  <a:pt x="4515522" y="1348624"/>
                  <a:pt x="4515367" y="1350244"/>
                  <a:pt x="4515213" y="1351864"/>
                </a:cubicBezTo>
                <a:lnTo>
                  <a:pt x="4506094" y="1391762"/>
                </a:lnTo>
                <a:cubicBezTo>
                  <a:pt x="4507300" y="1392770"/>
                  <a:pt x="4508402" y="1394098"/>
                  <a:pt x="4509358" y="1395707"/>
                </a:cubicBezTo>
                <a:lnTo>
                  <a:pt x="4512200" y="1408524"/>
                </a:lnTo>
                <a:lnTo>
                  <a:pt x="4507459" y="1419109"/>
                </a:lnTo>
                <a:lnTo>
                  <a:pt x="4497275" y="1469337"/>
                </a:lnTo>
                <a:lnTo>
                  <a:pt x="4486378" y="1543038"/>
                </a:lnTo>
                <a:lnTo>
                  <a:pt x="4481497" y="1553997"/>
                </a:lnTo>
                <a:cubicBezTo>
                  <a:pt x="4475406" y="1579288"/>
                  <a:pt x="4478554" y="1610368"/>
                  <a:pt x="4467069" y="1626071"/>
                </a:cubicBezTo>
                <a:lnTo>
                  <a:pt x="4463354" y="1664103"/>
                </a:lnTo>
                <a:lnTo>
                  <a:pt x="4467014" y="1668558"/>
                </a:lnTo>
                <a:lnTo>
                  <a:pt x="4465364" y="1679756"/>
                </a:lnTo>
                <a:cubicBezTo>
                  <a:pt x="4465501" y="1680776"/>
                  <a:pt x="4465639" y="1681795"/>
                  <a:pt x="4465776" y="1682815"/>
                </a:cubicBezTo>
                <a:cubicBezTo>
                  <a:pt x="4466583" y="1688654"/>
                  <a:pt x="4467240" y="1694439"/>
                  <a:pt x="4467287" y="1700268"/>
                </a:cubicBezTo>
                <a:cubicBezTo>
                  <a:pt x="4452715" y="1697000"/>
                  <a:pt x="4458424" y="1726126"/>
                  <a:pt x="4455817" y="1735163"/>
                </a:cubicBezTo>
                <a:lnTo>
                  <a:pt x="4453757" y="1735289"/>
                </a:lnTo>
                <a:lnTo>
                  <a:pt x="4445259" y="1887374"/>
                </a:lnTo>
                <a:lnTo>
                  <a:pt x="4453950" y="1911536"/>
                </a:lnTo>
                <a:cubicBezTo>
                  <a:pt x="4454709" y="1928276"/>
                  <a:pt x="4455469" y="1945015"/>
                  <a:pt x="4456228" y="1961755"/>
                </a:cubicBezTo>
                <a:cubicBezTo>
                  <a:pt x="4455934" y="1972965"/>
                  <a:pt x="4455641" y="1984174"/>
                  <a:pt x="4455347" y="1995384"/>
                </a:cubicBezTo>
                <a:lnTo>
                  <a:pt x="4454885" y="2000244"/>
                </a:lnTo>
                <a:lnTo>
                  <a:pt x="4445765" y="2040142"/>
                </a:lnTo>
                <a:cubicBezTo>
                  <a:pt x="4446972" y="2041150"/>
                  <a:pt x="4448073" y="2042479"/>
                  <a:pt x="4449030" y="2044087"/>
                </a:cubicBezTo>
                <a:lnTo>
                  <a:pt x="4451871" y="2056904"/>
                </a:lnTo>
                <a:lnTo>
                  <a:pt x="4447130" y="2067489"/>
                </a:lnTo>
                <a:lnTo>
                  <a:pt x="4436946" y="2117719"/>
                </a:lnTo>
                <a:lnTo>
                  <a:pt x="4429615" y="2167300"/>
                </a:lnTo>
                <a:cubicBezTo>
                  <a:pt x="4410921" y="2519411"/>
                  <a:pt x="4377147" y="2876607"/>
                  <a:pt x="4373532" y="3223633"/>
                </a:cubicBezTo>
                <a:cubicBezTo>
                  <a:pt x="4370580" y="3302336"/>
                  <a:pt x="4363697" y="3398578"/>
                  <a:pt x="4360746" y="3477281"/>
                </a:cubicBezTo>
                <a:cubicBezTo>
                  <a:pt x="4367353" y="3471365"/>
                  <a:pt x="4356962" y="3621544"/>
                  <a:pt x="4349661" y="3639984"/>
                </a:cubicBezTo>
                <a:lnTo>
                  <a:pt x="4258900" y="5278921"/>
                </a:lnTo>
                <a:lnTo>
                  <a:pt x="4264198" y="5315626"/>
                </a:lnTo>
                <a:cubicBezTo>
                  <a:pt x="4269986" y="5323538"/>
                  <a:pt x="4266671" y="5327627"/>
                  <a:pt x="4267732" y="5350090"/>
                </a:cubicBezTo>
                <a:cubicBezTo>
                  <a:pt x="4268793" y="5372551"/>
                  <a:pt x="4252068" y="5406222"/>
                  <a:pt x="4270564" y="5450399"/>
                </a:cubicBezTo>
                <a:cubicBezTo>
                  <a:pt x="4270146" y="5457964"/>
                  <a:pt x="4260467" y="5476308"/>
                  <a:pt x="4252007" y="5484804"/>
                </a:cubicBezTo>
                <a:lnTo>
                  <a:pt x="4247355" y="5487504"/>
                </a:lnTo>
                <a:cubicBezTo>
                  <a:pt x="4246203" y="5508319"/>
                  <a:pt x="4248163" y="5526348"/>
                  <a:pt x="4243898" y="5549951"/>
                </a:cubicBezTo>
                <a:lnTo>
                  <a:pt x="0" y="5315524"/>
                </a:lnTo>
                <a:lnTo>
                  <a:pt x="4515" y="5239903"/>
                </a:lnTo>
                <a:lnTo>
                  <a:pt x="8735" y="5233298"/>
                </a:lnTo>
                <a:cubicBezTo>
                  <a:pt x="9265" y="5232196"/>
                  <a:pt x="8913" y="5231467"/>
                  <a:pt x="9004" y="5230552"/>
                </a:cubicBezTo>
                <a:lnTo>
                  <a:pt x="9274" y="5227804"/>
                </a:lnTo>
                <a:cubicBezTo>
                  <a:pt x="9452" y="5225973"/>
                  <a:pt x="9819" y="5223940"/>
                  <a:pt x="9811" y="5222308"/>
                </a:cubicBezTo>
                <a:cubicBezTo>
                  <a:pt x="9755" y="5211840"/>
                  <a:pt x="8673" y="5224803"/>
                  <a:pt x="9496" y="5216405"/>
                </a:cubicBezTo>
                <a:cubicBezTo>
                  <a:pt x="9302" y="5215352"/>
                  <a:pt x="8977" y="5214469"/>
                  <a:pt x="8912" y="5213249"/>
                </a:cubicBezTo>
                <a:cubicBezTo>
                  <a:pt x="8870" y="5212477"/>
                  <a:pt x="9221" y="5211272"/>
                  <a:pt x="9181" y="5210500"/>
                </a:cubicBezTo>
                <a:cubicBezTo>
                  <a:pt x="8800" y="5203355"/>
                  <a:pt x="8248" y="5210896"/>
                  <a:pt x="8865" y="5204597"/>
                </a:cubicBezTo>
                <a:lnTo>
                  <a:pt x="8282" y="5201441"/>
                </a:lnTo>
                <a:cubicBezTo>
                  <a:pt x="6867" y="5193798"/>
                  <a:pt x="6830" y="5198023"/>
                  <a:pt x="7652" y="5189632"/>
                </a:cubicBezTo>
                <a:cubicBezTo>
                  <a:pt x="7457" y="5188581"/>
                  <a:pt x="7134" y="5187696"/>
                  <a:pt x="7068" y="5186477"/>
                </a:cubicBezTo>
                <a:cubicBezTo>
                  <a:pt x="7026" y="5185706"/>
                  <a:pt x="7459" y="5184394"/>
                  <a:pt x="7336" y="5183728"/>
                </a:cubicBezTo>
                <a:cubicBezTo>
                  <a:pt x="7062" y="5182241"/>
                  <a:pt x="4888" y="5182665"/>
                  <a:pt x="5901" y="5180163"/>
                </a:cubicBezTo>
                <a:lnTo>
                  <a:pt x="11313" y="5116566"/>
                </a:lnTo>
                <a:lnTo>
                  <a:pt x="78927" y="3839310"/>
                </a:lnTo>
                <a:lnTo>
                  <a:pt x="303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2.png" descr="display_images(imageList)">
            <a:extLst>
              <a:ext uri="{FF2B5EF4-FFF2-40B4-BE49-F238E27FC236}">
                <a16:creationId xmlns:a16="http://schemas.microsoft.com/office/drawing/2014/main" id="{01632955-B4B1-B298-7C02-D2AB9119BB4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1272">
            <a:off x="7548787" y="948029"/>
            <a:ext cx="3780797" cy="496194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02066EC-92CE-4F17-AB46-346119D1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8E4F93A-024D-4896-B535-C700CC6F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03ABF7D-0FD3-47CF-BF62-C8D9561F0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656E970-02E8-4F91-8392-EC89484E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8469CB-65C4-40BA-B613-75617EF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EC04BFF-C178-43B0-9567-EEA423F5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2714">
            <a:off x="10760953" y="536524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79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CB02-58AA-AB2C-C681-9B1064C5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13" y="348733"/>
            <a:ext cx="9611437" cy="674136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FILTERING BY COLOR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E421E-0651-80B1-B961-91900AC99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56" y="1022869"/>
            <a:ext cx="11206064" cy="5835131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latin typeface="Bahnschrift SemiBold Condensed" panose="020B0502040204020203" pitchFamily="34" charset="0"/>
              </a:rPr>
              <a:t>Lane lines aren't commonly green, blue, or brown. They are often white or golden in hue.</a:t>
            </a:r>
          </a:p>
          <a:p>
            <a:pPr algn="just"/>
            <a:r>
              <a:rPr lang="en-US" sz="2800" dirty="0">
                <a:latin typeface="Bahnschrift SemiBold Condensed" panose="020B0502040204020203" pitchFamily="34" charset="0"/>
              </a:rPr>
              <a:t>Color filtering in RGB or BGR color spaces, on the other hand, is too complex. We may simply filter out superfluous colors by using multiple color spaces, or color representations.</a:t>
            </a:r>
          </a:p>
          <a:p>
            <a:pPr algn="just"/>
            <a:r>
              <a:rPr lang="en-US" sz="2800" dirty="0">
                <a:latin typeface="Bahnschrift SemiBold Condensed" panose="020B0502040204020203" pitchFamily="34" charset="0"/>
              </a:rPr>
              <a:t>The HLS color space, which stands for Hue, Lightness, and Saturation, is one such color space that makes color filtering extremely simple. </a:t>
            </a:r>
          </a:p>
          <a:p>
            <a:pPr algn="just"/>
            <a:r>
              <a:rPr lang="en-US" sz="2800" dirty="0">
                <a:latin typeface="Bahnschrift SemiBold Condensed" panose="020B0502040204020203" pitchFamily="34" charset="0"/>
              </a:rPr>
              <a:t>To obtain the yellow lane lines, we will remove any pixels with a Hue value between 10 and 50 and a high Saturation value.</a:t>
            </a:r>
          </a:p>
          <a:p>
            <a:pPr algn="just"/>
            <a:r>
              <a:rPr lang="en-US" sz="2800" dirty="0">
                <a:latin typeface="Bahnschrift SemiBold Condensed" panose="020B0502040204020203" pitchFamily="34" charset="0"/>
              </a:rPr>
              <a:t>To create the white lane lines, we'll remove any pixels with a Lightness value of less than 190. </a:t>
            </a:r>
          </a:p>
          <a:p>
            <a:pPr algn="just"/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222542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3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Oval 3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823CBA3-A477-422D-9E7A-F9FE7EC90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39">
            <a:extLst>
              <a:ext uri="{FF2B5EF4-FFF2-40B4-BE49-F238E27FC236}">
                <a16:creationId xmlns:a16="http://schemas.microsoft.com/office/drawing/2014/main" id="{11F34718-B77C-44AC-9F07-230139CBB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42386" y="512794"/>
            <a:ext cx="7325687" cy="576252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41">
            <a:extLst>
              <a:ext uri="{FF2B5EF4-FFF2-40B4-BE49-F238E27FC236}">
                <a16:creationId xmlns:a16="http://schemas.microsoft.com/office/drawing/2014/main" id="{60067990-9821-4102-BDE2-9B6F206D0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20000">
            <a:off x="5321999" y="-179835"/>
            <a:ext cx="5576780" cy="7119258"/>
          </a:xfrm>
          <a:custGeom>
            <a:avLst/>
            <a:gdLst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2782524 h 7192213"/>
              <a:gd name="connsiteX40" fmla="*/ 5629738 w 5643596"/>
              <a:gd name="connsiteY40" fmla="*/ 4092765 h 7192213"/>
              <a:gd name="connsiteX41" fmla="*/ 5629737 w 5643596"/>
              <a:gd name="connsiteY41" fmla="*/ 4092767 h 7192213"/>
              <a:gd name="connsiteX42" fmla="*/ 5629737 w 5643596"/>
              <a:gd name="connsiteY42" fmla="*/ 4412818 h 7192213"/>
              <a:gd name="connsiteX43" fmla="*/ 5629737 w 5643596"/>
              <a:gd name="connsiteY43" fmla="*/ 5426373 h 7192213"/>
              <a:gd name="connsiteX44" fmla="*/ 5629737 w 5643596"/>
              <a:gd name="connsiteY44" fmla="*/ 5848539 h 7192213"/>
              <a:gd name="connsiteX45" fmla="*/ 5629737 w 5643596"/>
              <a:gd name="connsiteY45" fmla="*/ 6736614 h 7192213"/>
              <a:gd name="connsiteX46" fmla="*/ 5629737 w 5643596"/>
              <a:gd name="connsiteY46" fmla="*/ 7158780 h 7192213"/>
              <a:gd name="connsiteX47" fmla="*/ 5596210 w 5643596"/>
              <a:gd name="connsiteY47" fmla="*/ 7192213 h 7192213"/>
              <a:gd name="connsiteX48" fmla="*/ 1982520 w 5643596"/>
              <a:gd name="connsiteY48" fmla="*/ 7192213 h 7192213"/>
              <a:gd name="connsiteX49" fmla="*/ 1976650 w 5643596"/>
              <a:gd name="connsiteY49" fmla="*/ 7189772 h 7192213"/>
              <a:gd name="connsiteX50" fmla="*/ 64205 w 5643596"/>
              <a:gd name="connsiteY50" fmla="*/ 7189772 h 7192213"/>
              <a:gd name="connsiteX51" fmla="*/ 28826 w 5643596"/>
              <a:gd name="connsiteY51" fmla="*/ 7165867 h 7192213"/>
              <a:gd name="connsiteX52" fmla="*/ 28826 w 5643596"/>
              <a:gd name="connsiteY52" fmla="*/ 6079439 h 7192213"/>
              <a:gd name="connsiteX53" fmla="*/ 18871 w 5643596"/>
              <a:gd name="connsiteY53" fmla="*/ 6043977 h 7192213"/>
              <a:gd name="connsiteX54" fmla="*/ 28826 w 5643596"/>
              <a:gd name="connsiteY54" fmla="*/ 6007501 h 7192213"/>
              <a:gd name="connsiteX55" fmla="*/ 28826 w 5643596"/>
              <a:gd name="connsiteY55" fmla="*/ 5521424 h 7192213"/>
              <a:gd name="connsiteX56" fmla="*/ 28826 w 5643596"/>
              <a:gd name="connsiteY56" fmla="*/ 5456903 h 7192213"/>
              <a:gd name="connsiteX57" fmla="*/ 18216 w 5643596"/>
              <a:gd name="connsiteY57" fmla="*/ 5420866 h 7192213"/>
              <a:gd name="connsiteX58" fmla="*/ 6056 w 5643596"/>
              <a:gd name="connsiteY58" fmla="*/ 5384020 h 7192213"/>
              <a:gd name="connsiteX59" fmla="*/ 815 w 5643596"/>
              <a:gd name="connsiteY59" fmla="*/ 5348515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1346803 h 7192213"/>
              <a:gd name="connsiteX39" fmla="*/ 5629738 w 5643596"/>
              <a:gd name="connsiteY39" fmla="*/ 4092765 h 7192213"/>
              <a:gd name="connsiteX40" fmla="*/ 5629737 w 5643596"/>
              <a:gd name="connsiteY40" fmla="*/ 4092767 h 7192213"/>
              <a:gd name="connsiteX41" fmla="*/ 5629737 w 5643596"/>
              <a:gd name="connsiteY41" fmla="*/ 4412818 h 7192213"/>
              <a:gd name="connsiteX42" fmla="*/ 5629737 w 5643596"/>
              <a:gd name="connsiteY42" fmla="*/ 5426373 h 7192213"/>
              <a:gd name="connsiteX43" fmla="*/ 5629737 w 5643596"/>
              <a:gd name="connsiteY43" fmla="*/ 5848539 h 7192213"/>
              <a:gd name="connsiteX44" fmla="*/ 5629737 w 5643596"/>
              <a:gd name="connsiteY44" fmla="*/ 6736614 h 7192213"/>
              <a:gd name="connsiteX45" fmla="*/ 5629737 w 5643596"/>
              <a:gd name="connsiteY45" fmla="*/ 7158780 h 7192213"/>
              <a:gd name="connsiteX46" fmla="*/ 5596210 w 5643596"/>
              <a:gd name="connsiteY46" fmla="*/ 7192213 h 7192213"/>
              <a:gd name="connsiteX47" fmla="*/ 1982520 w 5643596"/>
              <a:gd name="connsiteY47" fmla="*/ 7192213 h 7192213"/>
              <a:gd name="connsiteX48" fmla="*/ 1976650 w 5643596"/>
              <a:gd name="connsiteY48" fmla="*/ 7189772 h 7192213"/>
              <a:gd name="connsiteX49" fmla="*/ 64205 w 5643596"/>
              <a:gd name="connsiteY49" fmla="*/ 7189772 h 7192213"/>
              <a:gd name="connsiteX50" fmla="*/ 28826 w 5643596"/>
              <a:gd name="connsiteY50" fmla="*/ 7165867 h 7192213"/>
              <a:gd name="connsiteX51" fmla="*/ 28826 w 5643596"/>
              <a:gd name="connsiteY51" fmla="*/ 6079439 h 7192213"/>
              <a:gd name="connsiteX52" fmla="*/ 18871 w 5643596"/>
              <a:gd name="connsiteY52" fmla="*/ 6043977 h 7192213"/>
              <a:gd name="connsiteX53" fmla="*/ 28826 w 5643596"/>
              <a:gd name="connsiteY53" fmla="*/ 6007501 h 7192213"/>
              <a:gd name="connsiteX54" fmla="*/ 28826 w 5643596"/>
              <a:gd name="connsiteY54" fmla="*/ 5521424 h 7192213"/>
              <a:gd name="connsiteX55" fmla="*/ 28826 w 5643596"/>
              <a:gd name="connsiteY55" fmla="*/ 5456903 h 7192213"/>
              <a:gd name="connsiteX56" fmla="*/ 18216 w 5643596"/>
              <a:gd name="connsiteY56" fmla="*/ 5420866 h 7192213"/>
              <a:gd name="connsiteX57" fmla="*/ 6056 w 5643596"/>
              <a:gd name="connsiteY57" fmla="*/ 5384020 h 7192213"/>
              <a:gd name="connsiteX58" fmla="*/ 815 w 5643596"/>
              <a:gd name="connsiteY58" fmla="*/ 5348515 h 7192213"/>
              <a:gd name="connsiteX59" fmla="*/ 0 w 5643596"/>
              <a:gd name="connsiteY59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43342 w 5643596"/>
              <a:gd name="connsiteY32" fmla="*/ 989039 h 7192213"/>
              <a:gd name="connsiteX33" fmla="*/ 5634273 w 5643596"/>
              <a:gd name="connsiteY33" fmla="*/ 1025230 h 7192213"/>
              <a:gd name="connsiteX34" fmla="*/ 5638840 w 5643596"/>
              <a:gd name="connsiteY34" fmla="*/ 1028604 h 7192213"/>
              <a:gd name="connsiteX35" fmla="*/ 5643496 w 5643596"/>
              <a:gd name="connsiteY35" fmla="*/ 1039944 h 7192213"/>
              <a:gd name="connsiteX36" fmla="*/ 5638045 w 5643596"/>
              <a:gd name="connsiteY36" fmla="*/ 1049661 h 7192213"/>
              <a:gd name="connsiteX37" fmla="*/ 5629738 w 5643596"/>
              <a:gd name="connsiteY37" fmla="*/ 1088555 h 7192213"/>
              <a:gd name="connsiteX38" fmla="*/ 5629738 w 5643596"/>
              <a:gd name="connsiteY38" fmla="*/ 4092765 h 7192213"/>
              <a:gd name="connsiteX39" fmla="*/ 5629737 w 5643596"/>
              <a:gd name="connsiteY39" fmla="*/ 4092767 h 7192213"/>
              <a:gd name="connsiteX40" fmla="*/ 5629737 w 5643596"/>
              <a:gd name="connsiteY40" fmla="*/ 4412818 h 7192213"/>
              <a:gd name="connsiteX41" fmla="*/ 5629737 w 5643596"/>
              <a:gd name="connsiteY41" fmla="*/ 5426373 h 7192213"/>
              <a:gd name="connsiteX42" fmla="*/ 5629737 w 5643596"/>
              <a:gd name="connsiteY42" fmla="*/ 5848539 h 7192213"/>
              <a:gd name="connsiteX43" fmla="*/ 5629737 w 5643596"/>
              <a:gd name="connsiteY43" fmla="*/ 6736614 h 7192213"/>
              <a:gd name="connsiteX44" fmla="*/ 5629737 w 5643596"/>
              <a:gd name="connsiteY44" fmla="*/ 7158780 h 7192213"/>
              <a:gd name="connsiteX45" fmla="*/ 5596210 w 5643596"/>
              <a:gd name="connsiteY45" fmla="*/ 7192213 h 7192213"/>
              <a:gd name="connsiteX46" fmla="*/ 1982520 w 5643596"/>
              <a:gd name="connsiteY46" fmla="*/ 7192213 h 7192213"/>
              <a:gd name="connsiteX47" fmla="*/ 1976650 w 5643596"/>
              <a:gd name="connsiteY47" fmla="*/ 7189772 h 7192213"/>
              <a:gd name="connsiteX48" fmla="*/ 64205 w 5643596"/>
              <a:gd name="connsiteY48" fmla="*/ 7189772 h 7192213"/>
              <a:gd name="connsiteX49" fmla="*/ 28826 w 5643596"/>
              <a:gd name="connsiteY49" fmla="*/ 7165867 h 7192213"/>
              <a:gd name="connsiteX50" fmla="*/ 28826 w 5643596"/>
              <a:gd name="connsiteY50" fmla="*/ 6079439 h 7192213"/>
              <a:gd name="connsiteX51" fmla="*/ 18871 w 5643596"/>
              <a:gd name="connsiteY51" fmla="*/ 6043977 h 7192213"/>
              <a:gd name="connsiteX52" fmla="*/ 28826 w 5643596"/>
              <a:gd name="connsiteY52" fmla="*/ 6007501 h 7192213"/>
              <a:gd name="connsiteX53" fmla="*/ 28826 w 5643596"/>
              <a:gd name="connsiteY53" fmla="*/ 5521424 h 7192213"/>
              <a:gd name="connsiteX54" fmla="*/ 28826 w 5643596"/>
              <a:gd name="connsiteY54" fmla="*/ 5456903 h 7192213"/>
              <a:gd name="connsiteX55" fmla="*/ 18216 w 5643596"/>
              <a:gd name="connsiteY55" fmla="*/ 5420866 h 7192213"/>
              <a:gd name="connsiteX56" fmla="*/ 6056 w 5643596"/>
              <a:gd name="connsiteY56" fmla="*/ 5384020 h 7192213"/>
              <a:gd name="connsiteX57" fmla="*/ 815 w 5643596"/>
              <a:gd name="connsiteY57" fmla="*/ 5348515 h 7192213"/>
              <a:gd name="connsiteX58" fmla="*/ 0 w 5643596"/>
              <a:gd name="connsiteY58" fmla="*/ 5321182 h 7192213"/>
              <a:gd name="connsiteX0" fmla="*/ 0 w 5643596"/>
              <a:gd name="connsiteY0" fmla="*/ 5321182 h 7192213"/>
              <a:gd name="connsiteX1" fmla="*/ 7176 w 5643596"/>
              <a:gd name="connsiteY1" fmla="*/ 5292545 h 7192213"/>
              <a:gd name="connsiteX2" fmla="*/ 4191 w 5643596"/>
              <a:gd name="connsiteY2" fmla="*/ 5273215 h 7192213"/>
              <a:gd name="connsiteX3" fmla="*/ 11880 w 5643596"/>
              <a:gd name="connsiteY3" fmla="*/ 5237214 h 7192213"/>
              <a:gd name="connsiteX4" fmla="*/ 18963 w 5643596"/>
              <a:gd name="connsiteY4" fmla="*/ 5184548 h 7192213"/>
              <a:gd name="connsiteX5" fmla="*/ 26514 w 5643596"/>
              <a:gd name="connsiteY5" fmla="*/ 5148294 h 7192213"/>
              <a:gd name="connsiteX6" fmla="*/ 28826 w 5643596"/>
              <a:gd name="connsiteY6" fmla="*/ 5141304 h 7192213"/>
              <a:gd name="connsiteX7" fmla="*/ 28826 w 5643596"/>
              <a:gd name="connsiteY7" fmla="*/ 4904080 h 7192213"/>
              <a:gd name="connsiteX8" fmla="*/ 26241 w 5643596"/>
              <a:gd name="connsiteY8" fmla="*/ 4886580 h 7192213"/>
              <a:gd name="connsiteX9" fmla="*/ 28826 w 5643596"/>
              <a:gd name="connsiteY9" fmla="*/ 4827542 h 7192213"/>
              <a:gd name="connsiteX10" fmla="*/ 25306 w 5643596"/>
              <a:gd name="connsiteY10" fmla="*/ 4818968 h 7192213"/>
              <a:gd name="connsiteX11" fmla="*/ 28826 w 5643596"/>
              <a:gd name="connsiteY11" fmla="*/ 4761248 h 7192213"/>
              <a:gd name="connsiteX12" fmla="*/ 25835 w 5643596"/>
              <a:gd name="connsiteY12" fmla="*/ 4698008 h 7192213"/>
              <a:gd name="connsiteX13" fmla="*/ 17801 w 5643596"/>
              <a:gd name="connsiteY13" fmla="*/ 4693286 h 7192213"/>
              <a:gd name="connsiteX14" fmla="*/ 17096 w 5643596"/>
              <a:gd name="connsiteY14" fmla="*/ 4679416 h 7192213"/>
              <a:gd name="connsiteX15" fmla="*/ 17250 w 5643596"/>
              <a:gd name="connsiteY15" fmla="*/ 4657582 h 7192213"/>
              <a:gd name="connsiteX16" fmla="*/ 25682 w 5643596"/>
              <a:gd name="connsiteY16" fmla="*/ 4608673 h 7192213"/>
              <a:gd name="connsiteX17" fmla="*/ 20696 w 5643596"/>
              <a:gd name="connsiteY17" fmla="*/ 27254 h 7192213"/>
              <a:gd name="connsiteX18" fmla="*/ 44529 w 5643596"/>
              <a:gd name="connsiteY18" fmla="*/ 3139 h 7192213"/>
              <a:gd name="connsiteX19" fmla="*/ 64219 w 5643596"/>
              <a:gd name="connsiteY19" fmla="*/ 24 h 7192213"/>
              <a:gd name="connsiteX20" fmla="*/ 2653439 w 5643596"/>
              <a:gd name="connsiteY20" fmla="*/ 0 h 7192213"/>
              <a:gd name="connsiteX21" fmla="*/ 2959929 w 5643596"/>
              <a:gd name="connsiteY21" fmla="*/ 0 h 7192213"/>
              <a:gd name="connsiteX22" fmla="*/ 5549063 w 5643596"/>
              <a:gd name="connsiteY22" fmla="*/ 0 h 7192213"/>
              <a:gd name="connsiteX23" fmla="*/ 5549068 w 5643596"/>
              <a:gd name="connsiteY23" fmla="*/ 2 h 7192213"/>
              <a:gd name="connsiteX24" fmla="*/ 5553587 w 5643596"/>
              <a:gd name="connsiteY24" fmla="*/ 0 h 7192213"/>
              <a:gd name="connsiteX25" fmla="*/ 5559961 w 5643596"/>
              <a:gd name="connsiteY25" fmla="*/ 3034 h 7192213"/>
              <a:gd name="connsiteX26" fmla="*/ 5596211 w 5643596"/>
              <a:gd name="connsiteY26" fmla="*/ 3034 h 7192213"/>
              <a:gd name="connsiteX27" fmla="*/ 5629738 w 5643596"/>
              <a:gd name="connsiteY27" fmla="*/ 36562 h 7192213"/>
              <a:gd name="connsiteX28" fmla="*/ 5629738 w 5643596"/>
              <a:gd name="connsiteY28" fmla="*/ 900024 h 7192213"/>
              <a:gd name="connsiteX29" fmla="*/ 5635688 w 5643596"/>
              <a:gd name="connsiteY29" fmla="*/ 909622 h 7192213"/>
              <a:gd name="connsiteX30" fmla="*/ 5642313 w 5643596"/>
              <a:gd name="connsiteY30" fmla="*/ 954494 h 7192213"/>
              <a:gd name="connsiteX31" fmla="*/ 5643596 w 5643596"/>
              <a:gd name="connsiteY31" fmla="*/ 984662 h 7192213"/>
              <a:gd name="connsiteX32" fmla="*/ 5634273 w 5643596"/>
              <a:gd name="connsiteY32" fmla="*/ 1025230 h 7192213"/>
              <a:gd name="connsiteX33" fmla="*/ 5638840 w 5643596"/>
              <a:gd name="connsiteY33" fmla="*/ 1028604 h 7192213"/>
              <a:gd name="connsiteX34" fmla="*/ 5643496 w 5643596"/>
              <a:gd name="connsiteY34" fmla="*/ 1039944 h 7192213"/>
              <a:gd name="connsiteX35" fmla="*/ 5638045 w 5643596"/>
              <a:gd name="connsiteY35" fmla="*/ 1049661 h 7192213"/>
              <a:gd name="connsiteX36" fmla="*/ 5629738 w 5643596"/>
              <a:gd name="connsiteY36" fmla="*/ 1088555 h 7192213"/>
              <a:gd name="connsiteX37" fmla="*/ 5629738 w 5643596"/>
              <a:gd name="connsiteY37" fmla="*/ 4092765 h 7192213"/>
              <a:gd name="connsiteX38" fmla="*/ 5629737 w 5643596"/>
              <a:gd name="connsiteY38" fmla="*/ 4092767 h 7192213"/>
              <a:gd name="connsiteX39" fmla="*/ 5629737 w 5643596"/>
              <a:gd name="connsiteY39" fmla="*/ 4412818 h 7192213"/>
              <a:gd name="connsiteX40" fmla="*/ 5629737 w 5643596"/>
              <a:gd name="connsiteY40" fmla="*/ 5426373 h 7192213"/>
              <a:gd name="connsiteX41" fmla="*/ 5629737 w 5643596"/>
              <a:gd name="connsiteY41" fmla="*/ 5848539 h 7192213"/>
              <a:gd name="connsiteX42" fmla="*/ 5629737 w 5643596"/>
              <a:gd name="connsiteY42" fmla="*/ 6736614 h 7192213"/>
              <a:gd name="connsiteX43" fmla="*/ 5629737 w 5643596"/>
              <a:gd name="connsiteY43" fmla="*/ 7158780 h 7192213"/>
              <a:gd name="connsiteX44" fmla="*/ 5596210 w 5643596"/>
              <a:gd name="connsiteY44" fmla="*/ 7192213 h 7192213"/>
              <a:gd name="connsiteX45" fmla="*/ 1982520 w 5643596"/>
              <a:gd name="connsiteY45" fmla="*/ 7192213 h 7192213"/>
              <a:gd name="connsiteX46" fmla="*/ 1976650 w 5643596"/>
              <a:gd name="connsiteY46" fmla="*/ 7189772 h 7192213"/>
              <a:gd name="connsiteX47" fmla="*/ 64205 w 5643596"/>
              <a:gd name="connsiteY47" fmla="*/ 7189772 h 7192213"/>
              <a:gd name="connsiteX48" fmla="*/ 28826 w 5643596"/>
              <a:gd name="connsiteY48" fmla="*/ 7165867 h 7192213"/>
              <a:gd name="connsiteX49" fmla="*/ 28826 w 5643596"/>
              <a:gd name="connsiteY49" fmla="*/ 6079439 h 7192213"/>
              <a:gd name="connsiteX50" fmla="*/ 18871 w 5643596"/>
              <a:gd name="connsiteY50" fmla="*/ 6043977 h 7192213"/>
              <a:gd name="connsiteX51" fmla="*/ 28826 w 5643596"/>
              <a:gd name="connsiteY51" fmla="*/ 6007501 h 7192213"/>
              <a:gd name="connsiteX52" fmla="*/ 28826 w 5643596"/>
              <a:gd name="connsiteY52" fmla="*/ 5521424 h 7192213"/>
              <a:gd name="connsiteX53" fmla="*/ 28826 w 5643596"/>
              <a:gd name="connsiteY53" fmla="*/ 5456903 h 7192213"/>
              <a:gd name="connsiteX54" fmla="*/ 18216 w 5643596"/>
              <a:gd name="connsiteY54" fmla="*/ 5420866 h 7192213"/>
              <a:gd name="connsiteX55" fmla="*/ 6056 w 5643596"/>
              <a:gd name="connsiteY55" fmla="*/ 5384020 h 7192213"/>
              <a:gd name="connsiteX56" fmla="*/ 815 w 5643596"/>
              <a:gd name="connsiteY56" fmla="*/ 5348515 h 7192213"/>
              <a:gd name="connsiteX57" fmla="*/ 0 w 5643596"/>
              <a:gd name="connsiteY57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38045 w 5643496"/>
              <a:gd name="connsiteY34" fmla="*/ 1049661 h 7192213"/>
              <a:gd name="connsiteX35" fmla="*/ 5629738 w 5643496"/>
              <a:gd name="connsiteY35" fmla="*/ 1088555 h 7192213"/>
              <a:gd name="connsiteX36" fmla="*/ 5629738 w 5643496"/>
              <a:gd name="connsiteY36" fmla="*/ 4092765 h 7192213"/>
              <a:gd name="connsiteX37" fmla="*/ 5629737 w 5643496"/>
              <a:gd name="connsiteY37" fmla="*/ 4092767 h 7192213"/>
              <a:gd name="connsiteX38" fmla="*/ 5629737 w 5643496"/>
              <a:gd name="connsiteY38" fmla="*/ 4412818 h 7192213"/>
              <a:gd name="connsiteX39" fmla="*/ 5629737 w 5643496"/>
              <a:gd name="connsiteY39" fmla="*/ 5426373 h 7192213"/>
              <a:gd name="connsiteX40" fmla="*/ 5629737 w 5643496"/>
              <a:gd name="connsiteY40" fmla="*/ 5848539 h 7192213"/>
              <a:gd name="connsiteX41" fmla="*/ 5629737 w 5643496"/>
              <a:gd name="connsiteY41" fmla="*/ 6736614 h 7192213"/>
              <a:gd name="connsiteX42" fmla="*/ 5629737 w 5643496"/>
              <a:gd name="connsiteY42" fmla="*/ 7158780 h 7192213"/>
              <a:gd name="connsiteX43" fmla="*/ 5596210 w 5643496"/>
              <a:gd name="connsiteY43" fmla="*/ 7192213 h 7192213"/>
              <a:gd name="connsiteX44" fmla="*/ 1982520 w 5643496"/>
              <a:gd name="connsiteY44" fmla="*/ 7192213 h 7192213"/>
              <a:gd name="connsiteX45" fmla="*/ 1976650 w 5643496"/>
              <a:gd name="connsiteY45" fmla="*/ 7189772 h 7192213"/>
              <a:gd name="connsiteX46" fmla="*/ 64205 w 5643496"/>
              <a:gd name="connsiteY46" fmla="*/ 7189772 h 7192213"/>
              <a:gd name="connsiteX47" fmla="*/ 28826 w 5643496"/>
              <a:gd name="connsiteY47" fmla="*/ 7165867 h 7192213"/>
              <a:gd name="connsiteX48" fmla="*/ 28826 w 5643496"/>
              <a:gd name="connsiteY48" fmla="*/ 6079439 h 7192213"/>
              <a:gd name="connsiteX49" fmla="*/ 18871 w 5643496"/>
              <a:gd name="connsiteY49" fmla="*/ 6043977 h 7192213"/>
              <a:gd name="connsiteX50" fmla="*/ 28826 w 5643496"/>
              <a:gd name="connsiteY50" fmla="*/ 6007501 h 7192213"/>
              <a:gd name="connsiteX51" fmla="*/ 28826 w 5643496"/>
              <a:gd name="connsiteY51" fmla="*/ 5521424 h 7192213"/>
              <a:gd name="connsiteX52" fmla="*/ 28826 w 5643496"/>
              <a:gd name="connsiteY52" fmla="*/ 5456903 h 7192213"/>
              <a:gd name="connsiteX53" fmla="*/ 18216 w 5643496"/>
              <a:gd name="connsiteY53" fmla="*/ 5420866 h 7192213"/>
              <a:gd name="connsiteX54" fmla="*/ 6056 w 5643496"/>
              <a:gd name="connsiteY54" fmla="*/ 5384020 h 7192213"/>
              <a:gd name="connsiteX55" fmla="*/ 815 w 5643496"/>
              <a:gd name="connsiteY55" fmla="*/ 5348515 h 7192213"/>
              <a:gd name="connsiteX56" fmla="*/ 0 w 5643496"/>
              <a:gd name="connsiteY56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42313 w 5643496"/>
              <a:gd name="connsiteY30" fmla="*/ 954494 h 7192213"/>
              <a:gd name="connsiteX31" fmla="*/ 5634273 w 5643496"/>
              <a:gd name="connsiteY31" fmla="*/ 1025230 h 7192213"/>
              <a:gd name="connsiteX32" fmla="*/ 5638840 w 5643496"/>
              <a:gd name="connsiteY32" fmla="*/ 1028604 h 7192213"/>
              <a:gd name="connsiteX33" fmla="*/ 5643496 w 5643496"/>
              <a:gd name="connsiteY33" fmla="*/ 1039944 h 7192213"/>
              <a:gd name="connsiteX34" fmla="*/ 5629738 w 5643496"/>
              <a:gd name="connsiteY34" fmla="*/ 1088555 h 7192213"/>
              <a:gd name="connsiteX35" fmla="*/ 5629738 w 5643496"/>
              <a:gd name="connsiteY35" fmla="*/ 4092765 h 7192213"/>
              <a:gd name="connsiteX36" fmla="*/ 5629737 w 5643496"/>
              <a:gd name="connsiteY36" fmla="*/ 4092767 h 7192213"/>
              <a:gd name="connsiteX37" fmla="*/ 5629737 w 5643496"/>
              <a:gd name="connsiteY37" fmla="*/ 4412818 h 7192213"/>
              <a:gd name="connsiteX38" fmla="*/ 5629737 w 5643496"/>
              <a:gd name="connsiteY38" fmla="*/ 5426373 h 7192213"/>
              <a:gd name="connsiteX39" fmla="*/ 5629737 w 5643496"/>
              <a:gd name="connsiteY39" fmla="*/ 5848539 h 7192213"/>
              <a:gd name="connsiteX40" fmla="*/ 5629737 w 5643496"/>
              <a:gd name="connsiteY40" fmla="*/ 6736614 h 7192213"/>
              <a:gd name="connsiteX41" fmla="*/ 5629737 w 5643496"/>
              <a:gd name="connsiteY41" fmla="*/ 7158780 h 7192213"/>
              <a:gd name="connsiteX42" fmla="*/ 5596210 w 5643496"/>
              <a:gd name="connsiteY42" fmla="*/ 7192213 h 7192213"/>
              <a:gd name="connsiteX43" fmla="*/ 1982520 w 5643496"/>
              <a:gd name="connsiteY43" fmla="*/ 7192213 h 7192213"/>
              <a:gd name="connsiteX44" fmla="*/ 1976650 w 5643496"/>
              <a:gd name="connsiteY44" fmla="*/ 7189772 h 7192213"/>
              <a:gd name="connsiteX45" fmla="*/ 64205 w 5643496"/>
              <a:gd name="connsiteY45" fmla="*/ 7189772 h 7192213"/>
              <a:gd name="connsiteX46" fmla="*/ 28826 w 5643496"/>
              <a:gd name="connsiteY46" fmla="*/ 7165867 h 7192213"/>
              <a:gd name="connsiteX47" fmla="*/ 28826 w 5643496"/>
              <a:gd name="connsiteY47" fmla="*/ 6079439 h 7192213"/>
              <a:gd name="connsiteX48" fmla="*/ 18871 w 5643496"/>
              <a:gd name="connsiteY48" fmla="*/ 6043977 h 7192213"/>
              <a:gd name="connsiteX49" fmla="*/ 28826 w 5643496"/>
              <a:gd name="connsiteY49" fmla="*/ 6007501 h 7192213"/>
              <a:gd name="connsiteX50" fmla="*/ 28826 w 5643496"/>
              <a:gd name="connsiteY50" fmla="*/ 5521424 h 7192213"/>
              <a:gd name="connsiteX51" fmla="*/ 28826 w 5643496"/>
              <a:gd name="connsiteY51" fmla="*/ 5456903 h 7192213"/>
              <a:gd name="connsiteX52" fmla="*/ 18216 w 5643496"/>
              <a:gd name="connsiteY52" fmla="*/ 5420866 h 7192213"/>
              <a:gd name="connsiteX53" fmla="*/ 6056 w 5643496"/>
              <a:gd name="connsiteY53" fmla="*/ 5384020 h 7192213"/>
              <a:gd name="connsiteX54" fmla="*/ 815 w 5643496"/>
              <a:gd name="connsiteY54" fmla="*/ 5348515 h 7192213"/>
              <a:gd name="connsiteX55" fmla="*/ 0 w 5643496"/>
              <a:gd name="connsiteY55" fmla="*/ 5321182 h 7192213"/>
              <a:gd name="connsiteX0" fmla="*/ 0 w 5643496"/>
              <a:gd name="connsiteY0" fmla="*/ 5321182 h 7192213"/>
              <a:gd name="connsiteX1" fmla="*/ 7176 w 5643496"/>
              <a:gd name="connsiteY1" fmla="*/ 5292545 h 7192213"/>
              <a:gd name="connsiteX2" fmla="*/ 4191 w 5643496"/>
              <a:gd name="connsiteY2" fmla="*/ 5273215 h 7192213"/>
              <a:gd name="connsiteX3" fmla="*/ 11880 w 5643496"/>
              <a:gd name="connsiteY3" fmla="*/ 5237214 h 7192213"/>
              <a:gd name="connsiteX4" fmla="*/ 18963 w 5643496"/>
              <a:gd name="connsiteY4" fmla="*/ 5184548 h 7192213"/>
              <a:gd name="connsiteX5" fmla="*/ 26514 w 5643496"/>
              <a:gd name="connsiteY5" fmla="*/ 5148294 h 7192213"/>
              <a:gd name="connsiteX6" fmla="*/ 28826 w 5643496"/>
              <a:gd name="connsiteY6" fmla="*/ 5141304 h 7192213"/>
              <a:gd name="connsiteX7" fmla="*/ 28826 w 5643496"/>
              <a:gd name="connsiteY7" fmla="*/ 4904080 h 7192213"/>
              <a:gd name="connsiteX8" fmla="*/ 26241 w 5643496"/>
              <a:gd name="connsiteY8" fmla="*/ 4886580 h 7192213"/>
              <a:gd name="connsiteX9" fmla="*/ 28826 w 5643496"/>
              <a:gd name="connsiteY9" fmla="*/ 4827542 h 7192213"/>
              <a:gd name="connsiteX10" fmla="*/ 25306 w 5643496"/>
              <a:gd name="connsiteY10" fmla="*/ 4818968 h 7192213"/>
              <a:gd name="connsiteX11" fmla="*/ 28826 w 5643496"/>
              <a:gd name="connsiteY11" fmla="*/ 4761248 h 7192213"/>
              <a:gd name="connsiteX12" fmla="*/ 25835 w 5643496"/>
              <a:gd name="connsiteY12" fmla="*/ 4698008 h 7192213"/>
              <a:gd name="connsiteX13" fmla="*/ 17801 w 5643496"/>
              <a:gd name="connsiteY13" fmla="*/ 4693286 h 7192213"/>
              <a:gd name="connsiteX14" fmla="*/ 17096 w 5643496"/>
              <a:gd name="connsiteY14" fmla="*/ 4679416 h 7192213"/>
              <a:gd name="connsiteX15" fmla="*/ 17250 w 5643496"/>
              <a:gd name="connsiteY15" fmla="*/ 4657582 h 7192213"/>
              <a:gd name="connsiteX16" fmla="*/ 25682 w 5643496"/>
              <a:gd name="connsiteY16" fmla="*/ 4608673 h 7192213"/>
              <a:gd name="connsiteX17" fmla="*/ 20696 w 5643496"/>
              <a:gd name="connsiteY17" fmla="*/ 27254 h 7192213"/>
              <a:gd name="connsiteX18" fmla="*/ 44529 w 5643496"/>
              <a:gd name="connsiteY18" fmla="*/ 3139 h 7192213"/>
              <a:gd name="connsiteX19" fmla="*/ 64219 w 5643496"/>
              <a:gd name="connsiteY19" fmla="*/ 24 h 7192213"/>
              <a:gd name="connsiteX20" fmla="*/ 2653439 w 5643496"/>
              <a:gd name="connsiteY20" fmla="*/ 0 h 7192213"/>
              <a:gd name="connsiteX21" fmla="*/ 2959929 w 5643496"/>
              <a:gd name="connsiteY21" fmla="*/ 0 h 7192213"/>
              <a:gd name="connsiteX22" fmla="*/ 5549063 w 5643496"/>
              <a:gd name="connsiteY22" fmla="*/ 0 h 7192213"/>
              <a:gd name="connsiteX23" fmla="*/ 5549068 w 5643496"/>
              <a:gd name="connsiteY23" fmla="*/ 2 h 7192213"/>
              <a:gd name="connsiteX24" fmla="*/ 5553587 w 5643496"/>
              <a:gd name="connsiteY24" fmla="*/ 0 h 7192213"/>
              <a:gd name="connsiteX25" fmla="*/ 5559961 w 5643496"/>
              <a:gd name="connsiteY25" fmla="*/ 3034 h 7192213"/>
              <a:gd name="connsiteX26" fmla="*/ 5596211 w 5643496"/>
              <a:gd name="connsiteY26" fmla="*/ 3034 h 7192213"/>
              <a:gd name="connsiteX27" fmla="*/ 5629738 w 5643496"/>
              <a:gd name="connsiteY27" fmla="*/ 36562 h 7192213"/>
              <a:gd name="connsiteX28" fmla="*/ 5629738 w 5643496"/>
              <a:gd name="connsiteY28" fmla="*/ 900024 h 7192213"/>
              <a:gd name="connsiteX29" fmla="*/ 5635688 w 5643496"/>
              <a:gd name="connsiteY29" fmla="*/ 909622 h 7192213"/>
              <a:gd name="connsiteX30" fmla="*/ 5634273 w 5643496"/>
              <a:gd name="connsiteY30" fmla="*/ 1025230 h 7192213"/>
              <a:gd name="connsiteX31" fmla="*/ 5638840 w 5643496"/>
              <a:gd name="connsiteY31" fmla="*/ 1028604 h 7192213"/>
              <a:gd name="connsiteX32" fmla="*/ 5643496 w 5643496"/>
              <a:gd name="connsiteY32" fmla="*/ 1039944 h 7192213"/>
              <a:gd name="connsiteX33" fmla="*/ 5629738 w 5643496"/>
              <a:gd name="connsiteY33" fmla="*/ 1088555 h 7192213"/>
              <a:gd name="connsiteX34" fmla="*/ 5629738 w 5643496"/>
              <a:gd name="connsiteY34" fmla="*/ 4092765 h 7192213"/>
              <a:gd name="connsiteX35" fmla="*/ 5629737 w 5643496"/>
              <a:gd name="connsiteY35" fmla="*/ 4092767 h 7192213"/>
              <a:gd name="connsiteX36" fmla="*/ 5629737 w 5643496"/>
              <a:gd name="connsiteY36" fmla="*/ 4412818 h 7192213"/>
              <a:gd name="connsiteX37" fmla="*/ 5629737 w 5643496"/>
              <a:gd name="connsiteY37" fmla="*/ 5426373 h 7192213"/>
              <a:gd name="connsiteX38" fmla="*/ 5629737 w 5643496"/>
              <a:gd name="connsiteY38" fmla="*/ 5848539 h 7192213"/>
              <a:gd name="connsiteX39" fmla="*/ 5629737 w 5643496"/>
              <a:gd name="connsiteY39" fmla="*/ 6736614 h 7192213"/>
              <a:gd name="connsiteX40" fmla="*/ 5629737 w 5643496"/>
              <a:gd name="connsiteY40" fmla="*/ 7158780 h 7192213"/>
              <a:gd name="connsiteX41" fmla="*/ 5596210 w 5643496"/>
              <a:gd name="connsiteY41" fmla="*/ 7192213 h 7192213"/>
              <a:gd name="connsiteX42" fmla="*/ 1982520 w 5643496"/>
              <a:gd name="connsiteY42" fmla="*/ 7192213 h 7192213"/>
              <a:gd name="connsiteX43" fmla="*/ 1976650 w 5643496"/>
              <a:gd name="connsiteY43" fmla="*/ 7189772 h 7192213"/>
              <a:gd name="connsiteX44" fmla="*/ 64205 w 5643496"/>
              <a:gd name="connsiteY44" fmla="*/ 7189772 h 7192213"/>
              <a:gd name="connsiteX45" fmla="*/ 28826 w 5643496"/>
              <a:gd name="connsiteY45" fmla="*/ 7165867 h 7192213"/>
              <a:gd name="connsiteX46" fmla="*/ 28826 w 5643496"/>
              <a:gd name="connsiteY46" fmla="*/ 6079439 h 7192213"/>
              <a:gd name="connsiteX47" fmla="*/ 18871 w 5643496"/>
              <a:gd name="connsiteY47" fmla="*/ 6043977 h 7192213"/>
              <a:gd name="connsiteX48" fmla="*/ 28826 w 5643496"/>
              <a:gd name="connsiteY48" fmla="*/ 6007501 h 7192213"/>
              <a:gd name="connsiteX49" fmla="*/ 28826 w 5643496"/>
              <a:gd name="connsiteY49" fmla="*/ 5521424 h 7192213"/>
              <a:gd name="connsiteX50" fmla="*/ 28826 w 5643496"/>
              <a:gd name="connsiteY50" fmla="*/ 5456903 h 7192213"/>
              <a:gd name="connsiteX51" fmla="*/ 18216 w 5643496"/>
              <a:gd name="connsiteY51" fmla="*/ 5420866 h 7192213"/>
              <a:gd name="connsiteX52" fmla="*/ 6056 w 5643496"/>
              <a:gd name="connsiteY52" fmla="*/ 5384020 h 7192213"/>
              <a:gd name="connsiteX53" fmla="*/ 815 w 5643496"/>
              <a:gd name="connsiteY53" fmla="*/ 5348515 h 7192213"/>
              <a:gd name="connsiteX54" fmla="*/ 0 w 5643496"/>
              <a:gd name="connsiteY54" fmla="*/ 5321182 h 7192213"/>
              <a:gd name="connsiteX0" fmla="*/ 0 w 5638840"/>
              <a:gd name="connsiteY0" fmla="*/ 5321182 h 7192213"/>
              <a:gd name="connsiteX1" fmla="*/ 7176 w 5638840"/>
              <a:gd name="connsiteY1" fmla="*/ 5292545 h 7192213"/>
              <a:gd name="connsiteX2" fmla="*/ 4191 w 5638840"/>
              <a:gd name="connsiteY2" fmla="*/ 5273215 h 7192213"/>
              <a:gd name="connsiteX3" fmla="*/ 11880 w 5638840"/>
              <a:gd name="connsiteY3" fmla="*/ 5237214 h 7192213"/>
              <a:gd name="connsiteX4" fmla="*/ 18963 w 5638840"/>
              <a:gd name="connsiteY4" fmla="*/ 5184548 h 7192213"/>
              <a:gd name="connsiteX5" fmla="*/ 26514 w 5638840"/>
              <a:gd name="connsiteY5" fmla="*/ 5148294 h 7192213"/>
              <a:gd name="connsiteX6" fmla="*/ 28826 w 5638840"/>
              <a:gd name="connsiteY6" fmla="*/ 5141304 h 7192213"/>
              <a:gd name="connsiteX7" fmla="*/ 28826 w 5638840"/>
              <a:gd name="connsiteY7" fmla="*/ 4904080 h 7192213"/>
              <a:gd name="connsiteX8" fmla="*/ 26241 w 5638840"/>
              <a:gd name="connsiteY8" fmla="*/ 4886580 h 7192213"/>
              <a:gd name="connsiteX9" fmla="*/ 28826 w 5638840"/>
              <a:gd name="connsiteY9" fmla="*/ 4827542 h 7192213"/>
              <a:gd name="connsiteX10" fmla="*/ 25306 w 5638840"/>
              <a:gd name="connsiteY10" fmla="*/ 4818968 h 7192213"/>
              <a:gd name="connsiteX11" fmla="*/ 28826 w 5638840"/>
              <a:gd name="connsiteY11" fmla="*/ 4761248 h 7192213"/>
              <a:gd name="connsiteX12" fmla="*/ 25835 w 5638840"/>
              <a:gd name="connsiteY12" fmla="*/ 4698008 h 7192213"/>
              <a:gd name="connsiteX13" fmla="*/ 17801 w 5638840"/>
              <a:gd name="connsiteY13" fmla="*/ 4693286 h 7192213"/>
              <a:gd name="connsiteX14" fmla="*/ 17096 w 5638840"/>
              <a:gd name="connsiteY14" fmla="*/ 4679416 h 7192213"/>
              <a:gd name="connsiteX15" fmla="*/ 17250 w 5638840"/>
              <a:gd name="connsiteY15" fmla="*/ 4657582 h 7192213"/>
              <a:gd name="connsiteX16" fmla="*/ 25682 w 5638840"/>
              <a:gd name="connsiteY16" fmla="*/ 4608673 h 7192213"/>
              <a:gd name="connsiteX17" fmla="*/ 20696 w 5638840"/>
              <a:gd name="connsiteY17" fmla="*/ 27254 h 7192213"/>
              <a:gd name="connsiteX18" fmla="*/ 44529 w 5638840"/>
              <a:gd name="connsiteY18" fmla="*/ 3139 h 7192213"/>
              <a:gd name="connsiteX19" fmla="*/ 64219 w 5638840"/>
              <a:gd name="connsiteY19" fmla="*/ 24 h 7192213"/>
              <a:gd name="connsiteX20" fmla="*/ 2653439 w 5638840"/>
              <a:gd name="connsiteY20" fmla="*/ 0 h 7192213"/>
              <a:gd name="connsiteX21" fmla="*/ 2959929 w 5638840"/>
              <a:gd name="connsiteY21" fmla="*/ 0 h 7192213"/>
              <a:gd name="connsiteX22" fmla="*/ 5549063 w 5638840"/>
              <a:gd name="connsiteY22" fmla="*/ 0 h 7192213"/>
              <a:gd name="connsiteX23" fmla="*/ 5549068 w 5638840"/>
              <a:gd name="connsiteY23" fmla="*/ 2 h 7192213"/>
              <a:gd name="connsiteX24" fmla="*/ 5553587 w 5638840"/>
              <a:gd name="connsiteY24" fmla="*/ 0 h 7192213"/>
              <a:gd name="connsiteX25" fmla="*/ 5559961 w 5638840"/>
              <a:gd name="connsiteY25" fmla="*/ 3034 h 7192213"/>
              <a:gd name="connsiteX26" fmla="*/ 5596211 w 5638840"/>
              <a:gd name="connsiteY26" fmla="*/ 3034 h 7192213"/>
              <a:gd name="connsiteX27" fmla="*/ 5629738 w 5638840"/>
              <a:gd name="connsiteY27" fmla="*/ 36562 h 7192213"/>
              <a:gd name="connsiteX28" fmla="*/ 5629738 w 5638840"/>
              <a:gd name="connsiteY28" fmla="*/ 900024 h 7192213"/>
              <a:gd name="connsiteX29" fmla="*/ 5635688 w 5638840"/>
              <a:gd name="connsiteY29" fmla="*/ 909622 h 7192213"/>
              <a:gd name="connsiteX30" fmla="*/ 5634273 w 5638840"/>
              <a:gd name="connsiteY30" fmla="*/ 1025230 h 7192213"/>
              <a:gd name="connsiteX31" fmla="*/ 5638840 w 5638840"/>
              <a:gd name="connsiteY31" fmla="*/ 1028604 h 7192213"/>
              <a:gd name="connsiteX32" fmla="*/ 5629738 w 5638840"/>
              <a:gd name="connsiteY32" fmla="*/ 1088555 h 7192213"/>
              <a:gd name="connsiteX33" fmla="*/ 5629738 w 5638840"/>
              <a:gd name="connsiteY33" fmla="*/ 4092765 h 7192213"/>
              <a:gd name="connsiteX34" fmla="*/ 5629737 w 5638840"/>
              <a:gd name="connsiteY34" fmla="*/ 4092767 h 7192213"/>
              <a:gd name="connsiteX35" fmla="*/ 5629737 w 5638840"/>
              <a:gd name="connsiteY35" fmla="*/ 4412818 h 7192213"/>
              <a:gd name="connsiteX36" fmla="*/ 5629737 w 5638840"/>
              <a:gd name="connsiteY36" fmla="*/ 5426373 h 7192213"/>
              <a:gd name="connsiteX37" fmla="*/ 5629737 w 5638840"/>
              <a:gd name="connsiteY37" fmla="*/ 5848539 h 7192213"/>
              <a:gd name="connsiteX38" fmla="*/ 5629737 w 5638840"/>
              <a:gd name="connsiteY38" fmla="*/ 6736614 h 7192213"/>
              <a:gd name="connsiteX39" fmla="*/ 5629737 w 5638840"/>
              <a:gd name="connsiteY39" fmla="*/ 7158780 h 7192213"/>
              <a:gd name="connsiteX40" fmla="*/ 5596210 w 5638840"/>
              <a:gd name="connsiteY40" fmla="*/ 7192213 h 7192213"/>
              <a:gd name="connsiteX41" fmla="*/ 1982520 w 5638840"/>
              <a:gd name="connsiteY41" fmla="*/ 7192213 h 7192213"/>
              <a:gd name="connsiteX42" fmla="*/ 1976650 w 5638840"/>
              <a:gd name="connsiteY42" fmla="*/ 7189772 h 7192213"/>
              <a:gd name="connsiteX43" fmla="*/ 64205 w 5638840"/>
              <a:gd name="connsiteY43" fmla="*/ 7189772 h 7192213"/>
              <a:gd name="connsiteX44" fmla="*/ 28826 w 5638840"/>
              <a:gd name="connsiteY44" fmla="*/ 7165867 h 7192213"/>
              <a:gd name="connsiteX45" fmla="*/ 28826 w 5638840"/>
              <a:gd name="connsiteY45" fmla="*/ 6079439 h 7192213"/>
              <a:gd name="connsiteX46" fmla="*/ 18871 w 5638840"/>
              <a:gd name="connsiteY46" fmla="*/ 6043977 h 7192213"/>
              <a:gd name="connsiteX47" fmla="*/ 28826 w 5638840"/>
              <a:gd name="connsiteY47" fmla="*/ 6007501 h 7192213"/>
              <a:gd name="connsiteX48" fmla="*/ 28826 w 5638840"/>
              <a:gd name="connsiteY48" fmla="*/ 5521424 h 7192213"/>
              <a:gd name="connsiteX49" fmla="*/ 28826 w 5638840"/>
              <a:gd name="connsiteY49" fmla="*/ 5456903 h 7192213"/>
              <a:gd name="connsiteX50" fmla="*/ 18216 w 5638840"/>
              <a:gd name="connsiteY50" fmla="*/ 5420866 h 7192213"/>
              <a:gd name="connsiteX51" fmla="*/ 6056 w 5638840"/>
              <a:gd name="connsiteY51" fmla="*/ 5384020 h 7192213"/>
              <a:gd name="connsiteX52" fmla="*/ 815 w 5638840"/>
              <a:gd name="connsiteY52" fmla="*/ 5348515 h 7192213"/>
              <a:gd name="connsiteX53" fmla="*/ 0 w 5638840"/>
              <a:gd name="connsiteY53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34273 w 5635688"/>
              <a:gd name="connsiteY30" fmla="*/ 1025230 h 7192213"/>
              <a:gd name="connsiteX31" fmla="*/ 5629738 w 5635688"/>
              <a:gd name="connsiteY31" fmla="*/ 1088555 h 7192213"/>
              <a:gd name="connsiteX32" fmla="*/ 5629738 w 5635688"/>
              <a:gd name="connsiteY32" fmla="*/ 4092765 h 7192213"/>
              <a:gd name="connsiteX33" fmla="*/ 5629737 w 5635688"/>
              <a:gd name="connsiteY33" fmla="*/ 4092767 h 7192213"/>
              <a:gd name="connsiteX34" fmla="*/ 5629737 w 5635688"/>
              <a:gd name="connsiteY34" fmla="*/ 4412818 h 7192213"/>
              <a:gd name="connsiteX35" fmla="*/ 5629737 w 5635688"/>
              <a:gd name="connsiteY35" fmla="*/ 5426373 h 7192213"/>
              <a:gd name="connsiteX36" fmla="*/ 5629737 w 5635688"/>
              <a:gd name="connsiteY36" fmla="*/ 5848539 h 7192213"/>
              <a:gd name="connsiteX37" fmla="*/ 5629737 w 5635688"/>
              <a:gd name="connsiteY37" fmla="*/ 6736614 h 7192213"/>
              <a:gd name="connsiteX38" fmla="*/ 5629737 w 5635688"/>
              <a:gd name="connsiteY38" fmla="*/ 7158780 h 7192213"/>
              <a:gd name="connsiteX39" fmla="*/ 5596210 w 5635688"/>
              <a:gd name="connsiteY39" fmla="*/ 7192213 h 7192213"/>
              <a:gd name="connsiteX40" fmla="*/ 1982520 w 5635688"/>
              <a:gd name="connsiteY40" fmla="*/ 7192213 h 7192213"/>
              <a:gd name="connsiteX41" fmla="*/ 1976650 w 5635688"/>
              <a:gd name="connsiteY41" fmla="*/ 7189772 h 7192213"/>
              <a:gd name="connsiteX42" fmla="*/ 64205 w 5635688"/>
              <a:gd name="connsiteY42" fmla="*/ 7189772 h 7192213"/>
              <a:gd name="connsiteX43" fmla="*/ 28826 w 5635688"/>
              <a:gd name="connsiteY43" fmla="*/ 7165867 h 7192213"/>
              <a:gd name="connsiteX44" fmla="*/ 28826 w 5635688"/>
              <a:gd name="connsiteY44" fmla="*/ 6079439 h 7192213"/>
              <a:gd name="connsiteX45" fmla="*/ 18871 w 5635688"/>
              <a:gd name="connsiteY45" fmla="*/ 6043977 h 7192213"/>
              <a:gd name="connsiteX46" fmla="*/ 28826 w 5635688"/>
              <a:gd name="connsiteY46" fmla="*/ 6007501 h 7192213"/>
              <a:gd name="connsiteX47" fmla="*/ 28826 w 5635688"/>
              <a:gd name="connsiteY47" fmla="*/ 5521424 h 7192213"/>
              <a:gd name="connsiteX48" fmla="*/ 28826 w 5635688"/>
              <a:gd name="connsiteY48" fmla="*/ 5456903 h 7192213"/>
              <a:gd name="connsiteX49" fmla="*/ 18216 w 5635688"/>
              <a:gd name="connsiteY49" fmla="*/ 5420866 h 7192213"/>
              <a:gd name="connsiteX50" fmla="*/ 6056 w 5635688"/>
              <a:gd name="connsiteY50" fmla="*/ 5384020 h 7192213"/>
              <a:gd name="connsiteX51" fmla="*/ 815 w 5635688"/>
              <a:gd name="connsiteY51" fmla="*/ 5348515 h 7192213"/>
              <a:gd name="connsiteX52" fmla="*/ 0 w 5635688"/>
              <a:gd name="connsiteY52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1088555 h 7192213"/>
              <a:gd name="connsiteX31" fmla="*/ 5629738 w 5635688"/>
              <a:gd name="connsiteY31" fmla="*/ 4092765 h 7192213"/>
              <a:gd name="connsiteX32" fmla="*/ 5629737 w 5635688"/>
              <a:gd name="connsiteY32" fmla="*/ 4092767 h 7192213"/>
              <a:gd name="connsiteX33" fmla="*/ 5629737 w 5635688"/>
              <a:gd name="connsiteY33" fmla="*/ 4412818 h 7192213"/>
              <a:gd name="connsiteX34" fmla="*/ 5629737 w 5635688"/>
              <a:gd name="connsiteY34" fmla="*/ 5426373 h 7192213"/>
              <a:gd name="connsiteX35" fmla="*/ 5629737 w 5635688"/>
              <a:gd name="connsiteY35" fmla="*/ 5848539 h 7192213"/>
              <a:gd name="connsiteX36" fmla="*/ 5629737 w 5635688"/>
              <a:gd name="connsiteY36" fmla="*/ 6736614 h 7192213"/>
              <a:gd name="connsiteX37" fmla="*/ 5629737 w 5635688"/>
              <a:gd name="connsiteY37" fmla="*/ 7158780 h 7192213"/>
              <a:gd name="connsiteX38" fmla="*/ 5596210 w 5635688"/>
              <a:gd name="connsiteY38" fmla="*/ 7192213 h 7192213"/>
              <a:gd name="connsiteX39" fmla="*/ 1982520 w 5635688"/>
              <a:gd name="connsiteY39" fmla="*/ 7192213 h 7192213"/>
              <a:gd name="connsiteX40" fmla="*/ 1976650 w 5635688"/>
              <a:gd name="connsiteY40" fmla="*/ 7189772 h 7192213"/>
              <a:gd name="connsiteX41" fmla="*/ 64205 w 5635688"/>
              <a:gd name="connsiteY41" fmla="*/ 7189772 h 7192213"/>
              <a:gd name="connsiteX42" fmla="*/ 28826 w 5635688"/>
              <a:gd name="connsiteY42" fmla="*/ 7165867 h 7192213"/>
              <a:gd name="connsiteX43" fmla="*/ 28826 w 5635688"/>
              <a:gd name="connsiteY43" fmla="*/ 6079439 h 7192213"/>
              <a:gd name="connsiteX44" fmla="*/ 18871 w 5635688"/>
              <a:gd name="connsiteY44" fmla="*/ 6043977 h 7192213"/>
              <a:gd name="connsiteX45" fmla="*/ 28826 w 5635688"/>
              <a:gd name="connsiteY45" fmla="*/ 6007501 h 7192213"/>
              <a:gd name="connsiteX46" fmla="*/ 28826 w 5635688"/>
              <a:gd name="connsiteY46" fmla="*/ 5521424 h 7192213"/>
              <a:gd name="connsiteX47" fmla="*/ 28826 w 5635688"/>
              <a:gd name="connsiteY47" fmla="*/ 5456903 h 7192213"/>
              <a:gd name="connsiteX48" fmla="*/ 18216 w 5635688"/>
              <a:gd name="connsiteY48" fmla="*/ 5420866 h 7192213"/>
              <a:gd name="connsiteX49" fmla="*/ 6056 w 5635688"/>
              <a:gd name="connsiteY49" fmla="*/ 5384020 h 7192213"/>
              <a:gd name="connsiteX50" fmla="*/ 815 w 5635688"/>
              <a:gd name="connsiteY50" fmla="*/ 5348515 h 7192213"/>
              <a:gd name="connsiteX51" fmla="*/ 0 w 5635688"/>
              <a:gd name="connsiteY51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092767 h 7192213"/>
              <a:gd name="connsiteX32" fmla="*/ 5629737 w 5635688"/>
              <a:gd name="connsiteY32" fmla="*/ 4412818 h 7192213"/>
              <a:gd name="connsiteX33" fmla="*/ 5629737 w 5635688"/>
              <a:gd name="connsiteY33" fmla="*/ 5426373 h 7192213"/>
              <a:gd name="connsiteX34" fmla="*/ 5629737 w 5635688"/>
              <a:gd name="connsiteY34" fmla="*/ 5848539 h 7192213"/>
              <a:gd name="connsiteX35" fmla="*/ 5629737 w 5635688"/>
              <a:gd name="connsiteY35" fmla="*/ 6736614 h 7192213"/>
              <a:gd name="connsiteX36" fmla="*/ 5629737 w 5635688"/>
              <a:gd name="connsiteY36" fmla="*/ 7158780 h 7192213"/>
              <a:gd name="connsiteX37" fmla="*/ 5596210 w 5635688"/>
              <a:gd name="connsiteY37" fmla="*/ 7192213 h 7192213"/>
              <a:gd name="connsiteX38" fmla="*/ 1982520 w 5635688"/>
              <a:gd name="connsiteY38" fmla="*/ 7192213 h 7192213"/>
              <a:gd name="connsiteX39" fmla="*/ 1976650 w 5635688"/>
              <a:gd name="connsiteY39" fmla="*/ 7189772 h 7192213"/>
              <a:gd name="connsiteX40" fmla="*/ 64205 w 5635688"/>
              <a:gd name="connsiteY40" fmla="*/ 7189772 h 7192213"/>
              <a:gd name="connsiteX41" fmla="*/ 28826 w 5635688"/>
              <a:gd name="connsiteY41" fmla="*/ 7165867 h 7192213"/>
              <a:gd name="connsiteX42" fmla="*/ 28826 w 5635688"/>
              <a:gd name="connsiteY42" fmla="*/ 6079439 h 7192213"/>
              <a:gd name="connsiteX43" fmla="*/ 18871 w 5635688"/>
              <a:gd name="connsiteY43" fmla="*/ 6043977 h 7192213"/>
              <a:gd name="connsiteX44" fmla="*/ 28826 w 5635688"/>
              <a:gd name="connsiteY44" fmla="*/ 6007501 h 7192213"/>
              <a:gd name="connsiteX45" fmla="*/ 28826 w 5635688"/>
              <a:gd name="connsiteY45" fmla="*/ 5521424 h 7192213"/>
              <a:gd name="connsiteX46" fmla="*/ 28826 w 5635688"/>
              <a:gd name="connsiteY46" fmla="*/ 5456903 h 7192213"/>
              <a:gd name="connsiteX47" fmla="*/ 18216 w 5635688"/>
              <a:gd name="connsiteY47" fmla="*/ 5420866 h 7192213"/>
              <a:gd name="connsiteX48" fmla="*/ 6056 w 5635688"/>
              <a:gd name="connsiteY48" fmla="*/ 5384020 h 7192213"/>
              <a:gd name="connsiteX49" fmla="*/ 815 w 5635688"/>
              <a:gd name="connsiteY49" fmla="*/ 5348515 h 7192213"/>
              <a:gd name="connsiteX50" fmla="*/ 0 w 5635688"/>
              <a:gd name="connsiteY50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4412818 h 7192213"/>
              <a:gd name="connsiteX32" fmla="*/ 5629737 w 5635688"/>
              <a:gd name="connsiteY32" fmla="*/ 5426373 h 7192213"/>
              <a:gd name="connsiteX33" fmla="*/ 5629737 w 5635688"/>
              <a:gd name="connsiteY33" fmla="*/ 5848539 h 7192213"/>
              <a:gd name="connsiteX34" fmla="*/ 5629737 w 5635688"/>
              <a:gd name="connsiteY34" fmla="*/ 6736614 h 7192213"/>
              <a:gd name="connsiteX35" fmla="*/ 5629737 w 5635688"/>
              <a:gd name="connsiteY35" fmla="*/ 7158780 h 7192213"/>
              <a:gd name="connsiteX36" fmla="*/ 5596210 w 5635688"/>
              <a:gd name="connsiteY36" fmla="*/ 7192213 h 7192213"/>
              <a:gd name="connsiteX37" fmla="*/ 1982520 w 5635688"/>
              <a:gd name="connsiteY37" fmla="*/ 7192213 h 7192213"/>
              <a:gd name="connsiteX38" fmla="*/ 1976650 w 5635688"/>
              <a:gd name="connsiteY38" fmla="*/ 7189772 h 7192213"/>
              <a:gd name="connsiteX39" fmla="*/ 64205 w 5635688"/>
              <a:gd name="connsiteY39" fmla="*/ 7189772 h 7192213"/>
              <a:gd name="connsiteX40" fmla="*/ 28826 w 5635688"/>
              <a:gd name="connsiteY40" fmla="*/ 7165867 h 7192213"/>
              <a:gd name="connsiteX41" fmla="*/ 28826 w 5635688"/>
              <a:gd name="connsiteY41" fmla="*/ 6079439 h 7192213"/>
              <a:gd name="connsiteX42" fmla="*/ 18871 w 5635688"/>
              <a:gd name="connsiteY42" fmla="*/ 6043977 h 7192213"/>
              <a:gd name="connsiteX43" fmla="*/ 28826 w 5635688"/>
              <a:gd name="connsiteY43" fmla="*/ 6007501 h 7192213"/>
              <a:gd name="connsiteX44" fmla="*/ 28826 w 5635688"/>
              <a:gd name="connsiteY44" fmla="*/ 5521424 h 7192213"/>
              <a:gd name="connsiteX45" fmla="*/ 28826 w 5635688"/>
              <a:gd name="connsiteY45" fmla="*/ 5456903 h 7192213"/>
              <a:gd name="connsiteX46" fmla="*/ 18216 w 5635688"/>
              <a:gd name="connsiteY46" fmla="*/ 5420866 h 7192213"/>
              <a:gd name="connsiteX47" fmla="*/ 6056 w 5635688"/>
              <a:gd name="connsiteY47" fmla="*/ 5384020 h 7192213"/>
              <a:gd name="connsiteX48" fmla="*/ 815 w 5635688"/>
              <a:gd name="connsiteY48" fmla="*/ 5348515 h 7192213"/>
              <a:gd name="connsiteX49" fmla="*/ 0 w 5635688"/>
              <a:gd name="connsiteY49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8 w 5635688"/>
              <a:gd name="connsiteY30" fmla="*/ 4092765 h 7192213"/>
              <a:gd name="connsiteX31" fmla="*/ 5629737 w 5635688"/>
              <a:gd name="connsiteY31" fmla="*/ 5426373 h 7192213"/>
              <a:gd name="connsiteX32" fmla="*/ 5629737 w 5635688"/>
              <a:gd name="connsiteY32" fmla="*/ 5848539 h 7192213"/>
              <a:gd name="connsiteX33" fmla="*/ 5629737 w 5635688"/>
              <a:gd name="connsiteY33" fmla="*/ 6736614 h 7192213"/>
              <a:gd name="connsiteX34" fmla="*/ 5629737 w 5635688"/>
              <a:gd name="connsiteY34" fmla="*/ 7158780 h 7192213"/>
              <a:gd name="connsiteX35" fmla="*/ 5596210 w 5635688"/>
              <a:gd name="connsiteY35" fmla="*/ 7192213 h 7192213"/>
              <a:gd name="connsiteX36" fmla="*/ 1982520 w 5635688"/>
              <a:gd name="connsiteY36" fmla="*/ 7192213 h 7192213"/>
              <a:gd name="connsiteX37" fmla="*/ 1976650 w 5635688"/>
              <a:gd name="connsiteY37" fmla="*/ 7189772 h 7192213"/>
              <a:gd name="connsiteX38" fmla="*/ 64205 w 5635688"/>
              <a:gd name="connsiteY38" fmla="*/ 7189772 h 7192213"/>
              <a:gd name="connsiteX39" fmla="*/ 28826 w 5635688"/>
              <a:gd name="connsiteY39" fmla="*/ 7165867 h 7192213"/>
              <a:gd name="connsiteX40" fmla="*/ 28826 w 5635688"/>
              <a:gd name="connsiteY40" fmla="*/ 6079439 h 7192213"/>
              <a:gd name="connsiteX41" fmla="*/ 18871 w 5635688"/>
              <a:gd name="connsiteY41" fmla="*/ 6043977 h 7192213"/>
              <a:gd name="connsiteX42" fmla="*/ 28826 w 5635688"/>
              <a:gd name="connsiteY42" fmla="*/ 6007501 h 7192213"/>
              <a:gd name="connsiteX43" fmla="*/ 28826 w 5635688"/>
              <a:gd name="connsiteY43" fmla="*/ 5521424 h 7192213"/>
              <a:gd name="connsiteX44" fmla="*/ 28826 w 5635688"/>
              <a:gd name="connsiteY44" fmla="*/ 5456903 h 7192213"/>
              <a:gd name="connsiteX45" fmla="*/ 18216 w 5635688"/>
              <a:gd name="connsiteY45" fmla="*/ 5420866 h 7192213"/>
              <a:gd name="connsiteX46" fmla="*/ 6056 w 5635688"/>
              <a:gd name="connsiteY46" fmla="*/ 5384020 h 7192213"/>
              <a:gd name="connsiteX47" fmla="*/ 815 w 5635688"/>
              <a:gd name="connsiteY47" fmla="*/ 5348515 h 7192213"/>
              <a:gd name="connsiteX48" fmla="*/ 0 w 5635688"/>
              <a:gd name="connsiteY48" fmla="*/ 5321182 h 7192213"/>
              <a:gd name="connsiteX0" fmla="*/ 0 w 5635688"/>
              <a:gd name="connsiteY0" fmla="*/ 5321182 h 7192213"/>
              <a:gd name="connsiteX1" fmla="*/ 7176 w 5635688"/>
              <a:gd name="connsiteY1" fmla="*/ 5292545 h 7192213"/>
              <a:gd name="connsiteX2" fmla="*/ 4191 w 5635688"/>
              <a:gd name="connsiteY2" fmla="*/ 5273215 h 7192213"/>
              <a:gd name="connsiteX3" fmla="*/ 11880 w 5635688"/>
              <a:gd name="connsiteY3" fmla="*/ 5237214 h 7192213"/>
              <a:gd name="connsiteX4" fmla="*/ 18963 w 5635688"/>
              <a:gd name="connsiteY4" fmla="*/ 5184548 h 7192213"/>
              <a:gd name="connsiteX5" fmla="*/ 26514 w 5635688"/>
              <a:gd name="connsiteY5" fmla="*/ 5148294 h 7192213"/>
              <a:gd name="connsiteX6" fmla="*/ 28826 w 5635688"/>
              <a:gd name="connsiteY6" fmla="*/ 5141304 h 7192213"/>
              <a:gd name="connsiteX7" fmla="*/ 28826 w 5635688"/>
              <a:gd name="connsiteY7" fmla="*/ 4904080 h 7192213"/>
              <a:gd name="connsiteX8" fmla="*/ 26241 w 5635688"/>
              <a:gd name="connsiteY8" fmla="*/ 4886580 h 7192213"/>
              <a:gd name="connsiteX9" fmla="*/ 28826 w 5635688"/>
              <a:gd name="connsiteY9" fmla="*/ 4827542 h 7192213"/>
              <a:gd name="connsiteX10" fmla="*/ 25306 w 5635688"/>
              <a:gd name="connsiteY10" fmla="*/ 4818968 h 7192213"/>
              <a:gd name="connsiteX11" fmla="*/ 28826 w 5635688"/>
              <a:gd name="connsiteY11" fmla="*/ 4761248 h 7192213"/>
              <a:gd name="connsiteX12" fmla="*/ 25835 w 5635688"/>
              <a:gd name="connsiteY12" fmla="*/ 4698008 h 7192213"/>
              <a:gd name="connsiteX13" fmla="*/ 17801 w 5635688"/>
              <a:gd name="connsiteY13" fmla="*/ 4693286 h 7192213"/>
              <a:gd name="connsiteX14" fmla="*/ 17096 w 5635688"/>
              <a:gd name="connsiteY14" fmla="*/ 4679416 h 7192213"/>
              <a:gd name="connsiteX15" fmla="*/ 17250 w 5635688"/>
              <a:gd name="connsiteY15" fmla="*/ 4657582 h 7192213"/>
              <a:gd name="connsiteX16" fmla="*/ 25682 w 5635688"/>
              <a:gd name="connsiteY16" fmla="*/ 4608673 h 7192213"/>
              <a:gd name="connsiteX17" fmla="*/ 20696 w 5635688"/>
              <a:gd name="connsiteY17" fmla="*/ 27254 h 7192213"/>
              <a:gd name="connsiteX18" fmla="*/ 44529 w 5635688"/>
              <a:gd name="connsiteY18" fmla="*/ 3139 h 7192213"/>
              <a:gd name="connsiteX19" fmla="*/ 64219 w 5635688"/>
              <a:gd name="connsiteY19" fmla="*/ 24 h 7192213"/>
              <a:gd name="connsiteX20" fmla="*/ 2653439 w 5635688"/>
              <a:gd name="connsiteY20" fmla="*/ 0 h 7192213"/>
              <a:gd name="connsiteX21" fmla="*/ 2959929 w 5635688"/>
              <a:gd name="connsiteY21" fmla="*/ 0 h 7192213"/>
              <a:gd name="connsiteX22" fmla="*/ 5549063 w 5635688"/>
              <a:gd name="connsiteY22" fmla="*/ 0 h 7192213"/>
              <a:gd name="connsiteX23" fmla="*/ 5549068 w 5635688"/>
              <a:gd name="connsiteY23" fmla="*/ 2 h 7192213"/>
              <a:gd name="connsiteX24" fmla="*/ 5553587 w 5635688"/>
              <a:gd name="connsiteY24" fmla="*/ 0 h 7192213"/>
              <a:gd name="connsiteX25" fmla="*/ 5559961 w 5635688"/>
              <a:gd name="connsiteY25" fmla="*/ 3034 h 7192213"/>
              <a:gd name="connsiteX26" fmla="*/ 5596211 w 5635688"/>
              <a:gd name="connsiteY26" fmla="*/ 3034 h 7192213"/>
              <a:gd name="connsiteX27" fmla="*/ 5629738 w 5635688"/>
              <a:gd name="connsiteY27" fmla="*/ 36562 h 7192213"/>
              <a:gd name="connsiteX28" fmla="*/ 5629738 w 5635688"/>
              <a:gd name="connsiteY28" fmla="*/ 900024 h 7192213"/>
              <a:gd name="connsiteX29" fmla="*/ 5635688 w 5635688"/>
              <a:gd name="connsiteY29" fmla="*/ 909622 h 7192213"/>
              <a:gd name="connsiteX30" fmla="*/ 5629737 w 5635688"/>
              <a:gd name="connsiteY30" fmla="*/ 5426373 h 7192213"/>
              <a:gd name="connsiteX31" fmla="*/ 5629737 w 5635688"/>
              <a:gd name="connsiteY31" fmla="*/ 5848539 h 7192213"/>
              <a:gd name="connsiteX32" fmla="*/ 5629737 w 5635688"/>
              <a:gd name="connsiteY32" fmla="*/ 6736614 h 7192213"/>
              <a:gd name="connsiteX33" fmla="*/ 5629737 w 5635688"/>
              <a:gd name="connsiteY33" fmla="*/ 7158780 h 7192213"/>
              <a:gd name="connsiteX34" fmla="*/ 5596210 w 5635688"/>
              <a:gd name="connsiteY34" fmla="*/ 7192213 h 7192213"/>
              <a:gd name="connsiteX35" fmla="*/ 1982520 w 5635688"/>
              <a:gd name="connsiteY35" fmla="*/ 7192213 h 7192213"/>
              <a:gd name="connsiteX36" fmla="*/ 1976650 w 5635688"/>
              <a:gd name="connsiteY36" fmla="*/ 7189772 h 7192213"/>
              <a:gd name="connsiteX37" fmla="*/ 64205 w 5635688"/>
              <a:gd name="connsiteY37" fmla="*/ 7189772 h 7192213"/>
              <a:gd name="connsiteX38" fmla="*/ 28826 w 5635688"/>
              <a:gd name="connsiteY38" fmla="*/ 7165867 h 7192213"/>
              <a:gd name="connsiteX39" fmla="*/ 28826 w 5635688"/>
              <a:gd name="connsiteY39" fmla="*/ 6079439 h 7192213"/>
              <a:gd name="connsiteX40" fmla="*/ 18871 w 5635688"/>
              <a:gd name="connsiteY40" fmla="*/ 6043977 h 7192213"/>
              <a:gd name="connsiteX41" fmla="*/ 28826 w 5635688"/>
              <a:gd name="connsiteY41" fmla="*/ 6007501 h 7192213"/>
              <a:gd name="connsiteX42" fmla="*/ 28826 w 5635688"/>
              <a:gd name="connsiteY42" fmla="*/ 5521424 h 7192213"/>
              <a:gd name="connsiteX43" fmla="*/ 28826 w 5635688"/>
              <a:gd name="connsiteY43" fmla="*/ 5456903 h 7192213"/>
              <a:gd name="connsiteX44" fmla="*/ 18216 w 5635688"/>
              <a:gd name="connsiteY44" fmla="*/ 5420866 h 7192213"/>
              <a:gd name="connsiteX45" fmla="*/ 6056 w 5635688"/>
              <a:gd name="connsiteY45" fmla="*/ 5384020 h 7192213"/>
              <a:gd name="connsiteX46" fmla="*/ 815 w 5635688"/>
              <a:gd name="connsiteY46" fmla="*/ 5348515 h 7192213"/>
              <a:gd name="connsiteX47" fmla="*/ 0 w 5635688"/>
              <a:gd name="connsiteY47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8 w 5629738"/>
              <a:gd name="connsiteY28" fmla="*/ 900024 h 7192213"/>
              <a:gd name="connsiteX29" fmla="*/ 5629737 w 5629738"/>
              <a:gd name="connsiteY29" fmla="*/ 5426373 h 7192213"/>
              <a:gd name="connsiteX30" fmla="*/ 5629737 w 5629738"/>
              <a:gd name="connsiteY30" fmla="*/ 5848539 h 7192213"/>
              <a:gd name="connsiteX31" fmla="*/ 5629737 w 5629738"/>
              <a:gd name="connsiteY31" fmla="*/ 6736614 h 7192213"/>
              <a:gd name="connsiteX32" fmla="*/ 5629737 w 5629738"/>
              <a:gd name="connsiteY32" fmla="*/ 7158780 h 7192213"/>
              <a:gd name="connsiteX33" fmla="*/ 5596210 w 5629738"/>
              <a:gd name="connsiteY33" fmla="*/ 7192213 h 7192213"/>
              <a:gd name="connsiteX34" fmla="*/ 1982520 w 5629738"/>
              <a:gd name="connsiteY34" fmla="*/ 7192213 h 7192213"/>
              <a:gd name="connsiteX35" fmla="*/ 1976650 w 5629738"/>
              <a:gd name="connsiteY35" fmla="*/ 7189772 h 7192213"/>
              <a:gd name="connsiteX36" fmla="*/ 64205 w 5629738"/>
              <a:gd name="connsiteY36" fmla="*/ 7189772 h 7192213"/>
              <a:gd name="connsiteX37" fmla="*/ 28826 w 5629738"/>
              <a:gd name="connsiteY37" fmla="*/ 7165867 h 7192213"/>
              <a:gd name="connsiteX38" fmla="*/ 28826 w 5629738"/>
              <a:gd name="connsiteY38" fmla="*/ 6079439 h 7192213"/>
              <a:gd name="connsiteX39" fmla="*/ 18871 w 5629738"/>
              <a:gd name="connsiteY39" fmla="*/ 6043977 h 7192213"/>
              <a:gd name="connsiteX40" fmla="*/ 28826 w 5629738"/>
              <a:gd name="connsiteY40" fmla="*/ 6007501 h 7192213"/>
              <a:gd name="connsiteX41" fmla="*/ 28826 w 5629738"/>
              <a:gd name="connsiteY41" fmla="*/ 5521424 h 7192213"/>
              <a:gd name="connsiteX42" fmla="*/ 28826 w 5629738"/>
              <a:gd name="connsiteY42" fmla="*/ 5456903 h 7192213"/>
              <a:gd name="connsiteX43" fmla="*/ 18216 w 5629738"/>
              <a:gd name="connsiteY43" fmla="*/ 5420866 h 7192213"/>
              <a:gd name="connsiteX44" fmla="*/ 6056 w 5629738"/>
              <a:gd name="connsiteY44" fmla="*/ 5384020 h 7192213"/>
              <a:gd name="connsiteX45" fmla="*/ 815 w 5629738"/>
              <a:gd name="connsiteY45" fmla="*/ 5348515 h 7192213"/>
              <a:gd name="connsiteX46" fmla="*/ 0 w 5629738"/>
              <a:gd name="connsiteY46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6736614 h 7192213"/>
              <a:gd name="connsiteX31" fmla="*/ 5629737 w 5629738"/>
              <a:gd name="connsiteY31" fmla="*/ 7158780 h 7192213"/>
              <a:gd name="connsiteX32" fmla="*/ 5596210 w 5629738"/>
              <a:gd name="connsiteY32" fmla="*/ 7192213 h 7192213"/>
              <a:gd name="connsiteX33" fmla="*/ 1982520 w 5629738"/>
              <a:gd name="connsiteY33" fmla="*/ 7192213 h 7192213"/>
              <a:gd name="connsiteX34" fmla="*/ 1976650 w 5629738"/>
              <a:gd name="connsiteY34" fmla="*/ 7189772 h 7192213"/>
              <a:gd name="connsiteX35" fmla="*/ 64205 w 5629738"/>
              <a:gd name="connsiteY35" fmla="*/ 7189772 h 7192213"/>
              <a:gd name="connsiteX36" fmla="*/ 28826 w 5629738"/>
              <a:gd name="connsiteY36" fmla="*/ 7165867 h 7192213"/>
              <a:gd name="connsiteX37" fmla="*/ 28826 w 5629738"/>
              <a:gd name="connsiteY37" fmla="*/ 6079439 h 7192213"/>
              <a:gd name="connsiteX38" fmla="*/ 18871 w 5629738"/>
              <a:gd name="connsiteY38" fmla="*/ 6043977 h 7192213"/>
              <a:gd name="connsiteX39" fmla="*/ 28826 w 5629738"/>
              <a:gd name="connsiteY39" fmla="*/ 6007501 h 7192213"/>
              <a:gd name="connsiteX40" fmla="*/ 28826 w 5629738"/>
              <a:gd name="connsiteY40" fmla="*/ 5521424 h 7192213"/>
              <a:gd name="connsiteX41" fmla="*/ 28826 w 5629738"/>
              <a:gd name="connsiteY41" fmla="*/ 5456903 h 7192213"/>
              <a:gd name="connsiteX42" fmla="*/ 18216 w 5629738"/>
              <a:gd name="connsiteY42" fmla="*/ 5420866 h 7192213"/>
              <a:gd name="connsiteX43" fmla="*/ 6056 w 5629738"/>
              <a:gd name="connsiteY43" fmla="*/ 5384020 h 7192213"/>
              <a:gd name="connsiteX44" fmla="*/ 815 w 5629738"/>
              <a:gd name="connsiteY44" fmla="*/ 5348515 h 7192213"/>
              <a:gd name="connsiteX45" fmla="*/ 0 w 5629738"/>
              <a:gd name="connsiteY45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5848539 h 7192213"/>
              <a:gd name="connsiteX30" fmla="*/ 5629737 w 5629738"/>
              <a:gd name="connsiteY30" fmla="*/ 7158780 h 7192213"/>
              <a:gd name="connsiteX31" fmla="*/ 5596210 w 5629738"/>
              <a:gd name="connsiteY31" fmla="*/ 7192213 h 7192213"/>
              <a:gd name="connsiteX32" fmla="*/ 1982520 w 5629738"/>
              <a:gd name="connsiteY32" fmla="*/ 7192213 h 7192213"/>
              <a:gd name="connsiteX33" fmla="*/ 1976650 w 5629738"/>
              <a:gd name="connsiteY33" fmla="*/ 7189772 h 7192213"/>
              <a:gd name="connsiteX34" fmla="*/ 64205 w 5629738"/>
              <a:gd name="connsiteY34" fmla="*/ 7189772 h 7192213"/>
              <a:gd name="connsiteX35" fmla="*/ 28826 w 5629738"/>
              <a:gd name="connsiteY35" fmla="*/ 7165867 h 7192213"/>
              <a:gd name="connsiteX36" fmla="*/ 28826 w 5629738"/>
              <a:gd name="connsiteY36" fmla="*/ 6079439 h 7192213"/>
              <a:gd name="connsiteX37" fmla="*/ 18871 w 5629738"/>
              <a:gd name="connsiteY37" fmla="*/ 6043977 h 7192213"/>
              <a:gd name="connsiteX38" fmla="*/ 28826 w 5629738"/>
              <a:gd name="connsiteY38" fmla="*/ 6007501 h 7192213"/>
              <a:gd name="connsiteX39" fmla="*/ 28826 w 5629738"/>
              <a:gd name="connsiteY39" fmla="*/ 5521424 h 7192213"/>
              <a:gd name="connsiteX40" fmla="*/ 28826 w 5629738"/>
              <a:gd name="connsiteY40" fmla="*/ 5456903 h 7192213"/>
              <a:gd name="connsiteX41" fmla="*/ 18216 w 5629738"/>
              <a:gd name="connsiteY41" fmla="*/ 5420866 h 7192213"/>
              <a:gd name="connsiteX42" fmla="*/ 6056 w 5629738"/>
              <a:gd name="connsiteY42" fmla="*/ 5384020 h 7192213"/>
              <a:gd name="connsiteX43" fmla="*/ 815 w 5629738"/>
              <a:gd name="connsiteY43" fmla="*/ 5348515 h 7192213"/>
              <a:gd name="connsiteX44" fmla="*/ 0 w 5629738"/>
              <a:gd name="connsiteY44" fmla="*/ 5321182 h 7192213"/>
              <a:gd name="connsiteX0" fmla="*/ 0 w 5629738"/>
              <a:gd name="connsiteY0" fmla="*/ 5321182 h 7192213"/>
              <a:gd name="connsiteX1" fmla="*/ 7176 w 5629738"/>
              <a:gd name="connsiteY1" fmla="*/ 5292545 h 7192213"/>
              <a:gd name="connsiteX2" fmla="*/ 4191 w 5629738"/>
              <a:gd name="connsiteY2" fmla="*/ 5273215 h 7192213"/>
              <a:gd name="connsiteX3" fmla="*/ 11880 w 5629738"/>
              <a:gd name="connsiteY3" fmla="*/ 5237214 h 7192213"/>
              <a:gd name="connsiteX4" fmla="*/ 18963 w 5629738"/>
              <a:gd name="connsiteY4" fmla="*/ 5184548 h 7192213"/>
              <a:gd name="connsiteX5" fmla="*/ 26514 w 5629738"/>
              <a:gd name="connsiteY5" fmla="*/ 5148294 h 7192213"/>
              <a:gd name="connsiteX6" fmla="*/ 28826 w 5629738"/>
              <a:gd name="connsiteY6" fmla="*/ 5141304 h 7192213"/>
              <a:gd name="connsiteX7" fmla="*/ 28826 w 5629738"/>
              <a:gd name="connsiteY7" fmla="*/ 4904080 h 7192213"/>
              <a:gd name="connsiteX8" fmla="*/ 26241 w 5629738"/>
              <a:gd name="connsiteY8" fmla="*/ 4886580 h 7192213"/>
              <a:gd name="connsiteX9" fmla="*/ 28826 w 5629738"/>
              <a:gd name="connsiteY9" fmla="*/ 4827542 h 7192213"/>
              <a:gd name="connsiteX10" fmla="*/ 25306 w 5629738"/>
              <a:gd name="connsiteY10" fmla="*/ 4818968 h 7192213"/>
              <a:gd name="connsiteX11" fmla="*/ 28826 w 5629738"/>
              <a:gd name="connsiteY11" fmla="*/ 4761248 h 7192213"/>
              <a:gd name="connsiteX12" fmla="*/ 25835 w 5629738"/>
              <a:gd name="connsiteY12" fmla="*/ 4698008 h 7192213"/>
              <a:gd name="connsiteX13" fmla="*/ 17801 w 5629738"/>
              <a:gd name="connsiteY13" fmla="*/ 4693286 h 7192213"/>
              <a:gd name="connsiteX14" fmla="*/ 17096 w 5629738"/>
              <a:gd name="connsiteY14" fmla="*/ 4679416 h 7192213"/>
              <a:gd name="connsiteX15" fmla="*/ 17250 w 5629738"/>
              <a:gd name="connsiteY15" fmla="*/ 4657582 h 7192213"/>
              <a:gd name="connsiteX16" fmla="*/ 25682 w 5629738"/>
              <a:gd name="connsiteY16" fmla="*/ 4608673 h 7192213"/>
              <a:gd name="connsiteX17" fmla="*/ 20696 w 5629738"/>
              <a:gd name="connsiteY17" fmla="*/ 27254 h 7192213"/>
              <a:gd name="connsiteX18" fmla="*/ 44529 w 5629738"/>
              <a:gd name="connsiteY18" fmla="*/ 3139 h 7192213"/>
              <a:gd name="connsiteX19" fmla="*/ 64219 w 5629738"/>
              <a:gd name="connsiteY19" fmla="*/ 24 h 7192213"/>
              <a:gd name="connsiteX20" fmla="*/ 2653439 w 5629738"/>
              <a:gd name="connsiteY20" fmla="*/ 0 h 7192213"/>
              <a:gd name="connsiteX21" fmla="*/ 2959929 w 5629738"/>
              <a:gd name="connsiteY21" fmla="*/ 0 h 7192213"/>
              <a:gd name="connsiteX22" fmla="*/ 5549063 w 5629738"/>
              <a:gd name="connsiteY22" fmla="*/ 0 h 7192213"/>
              <a:gd name="connsiteX23" fmla="*/ 5549068 w 5629738"/>
              <a:gd name="connsiteY23" fmla="*/ 2 h 7192213"/>
              <a:gd name="connsiteX24" fmla="*/ 5553587 w 5629738"/>
              <a:gd name="connsiteY24" fmla="*/ 0 h 7192213"/>
              <a:gd name="connsiteX25" fmla="*/ 5559961 w 5629738"/>
              <a:gd name="connsiteY25" fmla="*/ 3034 h 7192213"/>
              <a:gd name="connsiteX26" fmla="*/ 5596211 w 5629738"/>
              <a:gd name="connsiteY26" fmla="*/ 3034 h 7192213"/>
              <a:gd name="connsiteX27" fmla="*/ 5629738 w 5629738"/>
              <a:gd name="connsiteY27" fmla="*/ 36562 h 7192213"/>
              <a:gd name="connsiteX28" fmla="*/ 5629737 w 5629738"/>
              <a:gd name="connsiteY28" fmla="*/ 5426373 h 7192213"/>
              <a:gd name="connsiteX29" fmla="*/ 5629737 w 5629738"/>
              <a:gd name="connsiteY29" fmla="*/ 7158780 h 7192213"/>
              <a:gd name="connsiteX30" fmla="*/ 5596210 w 5629738"/>
              <a:gd name="connsiteY30" fmla="*/ 7192213 h 7192213"/>
              <a:gd name="connsiteX31" fmla="*/ 1982520 w 5629738"/>
              <a:gd name="connsiteY31" fmla="*/ 7192213 h 7192213"/>
              <a:gd name="connsiteX32" fmla="*/ 1976650 w 5629738"/>
              <a:gd name="connsiteY32" fmla="*/ 7189772 h 7192213"/>
              <a:gd name="connsiteX33" fmla="*/ 64205 w 5629738"/>
              <a:gd name="connsiteY33" fmla="*/ 7189772 h 7192213"/>
              <a:gd name="connsiteX34" fmla="*/ 28826 w 5629738"/>
              <a:gd name="connsiteY34" fmla="*/ 7165867 h 7192213"/>
              <a:gd name="connsiteX35" fmla="*/ 28826 w 5629738"/>
              <a:gd name="connsiteY35" fmla="*/ 6079439 h 7192213"/>
              <a:gd name="connsiteX36" fmla="*/ 18871 w 5629738"/>
              <a:gd name="connsiteY36" fmla="*/ 6043977 h 7192213"/>
              <a:gd name="connsiteX37" fmla="*/ 28826 w 5629738"/>
              <a:gd name="connsiteY37" fmla="*/ 6007501 h 7192213"/>
              <a:gd name="connsiteX38" fmla="*/ 28826 w 5629738"/>
              <a:gd name="connsiteY38" fmla="*/ 5521424 h 7192213"/>
              <a:gd name="connsiteX39" fmla="*/ 28826 w 5629738"/>
              <a:gd name="connsiteY39" fmla="*/ 5456903 h 7192213"/>
              <a:gd name="connsiteX40" fmla="*/ 18216 w 5629738"/>
              <a:gd name="connsiteY40" fmla="*/ 5420866 h 7192213"/>
              <a:gd name="connsiteX41" fmla="*/ 6056 w 5629738"/>
              <a:gd name="connsiteY41" fmla="*/ 5384020 h 7192213"/>
              <a:gd name="connsiteX42" fmla="*/ 815 w 5629738"/>
              <a:gd name="connsiteY42" fmla="*/ 5348515 h 7192213"/>
              <a:gd name="connsiteX43" fmla="*/ 0 w 5629738"/>
              <a:gd name="connsiteY43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1976650 w 5633928"/>
              <a:gd name="connsiteY31" fmla="*/ 7189772 h 7192213"/>
              <a:gd name="connsiteX32" fmla="*/ 64205 w 5633928"/>
              <a:gd name="connsiteY32" fmla="*/ 7189772 h 7192213"/>
              <a:gd name="connsiteX33" fmla="*/ 28826 w 5633928"/>
              <a:gd name="connsiteY33" fmla="*/ 7165867 h 7192213"/>
              <a:gd name="connsiteX34" fmla="*/ 28826 w 5633928"/>
              <a:gd name="connsiteY34" fmla="*/ 6079439 h 7192213"/>
              <a:gd name="connsiteX35" fmla="*/ 18871 w 5633928"/>
              <a:gd name="connsiteY35" fmla="*/ 6043977 h 7192213"/>
              <a:gd name="connsiteX36" fmla="*/ 28826 w 5633928"/>
              <a:gd name="connsiteY36" fmla="*/ 6007501 h 7192213"/>
              <a:gd name="connsiteX37" fmla="*/ 28826 w 5633928"/>
              <a:gd name="connsiteY37" fmla="*/ 5521424 h 7192213"/>
              <a:gd name="connsiteX38" fmla="*/ 28826 w 5633928"/>
              <a:gd name="connsiteY38" fmla="*/ 5456903 h 7192213"/>
              <a:gd name="connsiteX39" fmla="*/ 18216 w 5633928"/>
              <a:gd name="connsiteY39" fmla="*/ 5420866 h 7192213"/>
              <a:gd name="connsiteX40" fmla="*/ 6056 w 5633928"/>
              <a:gd name="connsiteY40" fmla="*/ 5384020 h 7192213"/>
              <a:gd name="connsiteX41" fmla="*/ 815 w 5633928"/>
              <a:gd name="connsiteY41" fmla="*/ 5348515 h 7192213"/>
              <a:gd name="connsiteX42" fmla="*/ 0 w 5633928"/>
              <a:gd name="connsiteY42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1982520 w 5633928"/>
              <a:gd name="connsiteY30" fmla="*/ 7192213 h 7192213"/>
              <a:gd name="connsiteX31" fmla="*/ 64205 w 5633928"/>
              <a:gd name="connsiteY31" fmla="*/ 7189772 h 7192213"/>
              <a:gd name="connsiteX32" fmla="*/ 28826 w 5633928"/>
              <a:gd name="connsiteY32" fmla="*/ 7165867 h 7192213"/>
              <a:gd name="connsiteX33" fmla="*/ 28826 w 5633928"/>
              <a:gd name="connsiteY33" fmla="*/ 6079439 h 7192213"/>
              <a:gd name="connsiteX34" fmla="*/ 18871 w 5633928"/>
              <a:gd name="connsiteY34" fmla="*/ 6043977 h 7192213"/>
              <a:gd name="connsiteX35" fmla="*/ 28826 w 5633928"/>
              <a:gd name="connsiteY35" fmla="*/ 6007501 h 7192213"/>
              <a:gd name="connsiteX36" fmla="*/ 28826 w 5633928"/>
              <a:gd name="connsiteY36" fmla="*/ 5521424 h 7192213"/>
              <a:gd name="connsiteX37" fmla="*/ 28826 w 5633928"/>
              <a:gd name="connsiteY37" fmla="*/ 5456903 h 7192213"/>
              <a:gd name="connsiteX38" fmla="*/ 18216 w 5633928"/>
              <a:gd name="connsiteY38" fmla="*/ 5420866 h 7192213"/>
              <a:gd name="connsiteX39" fmla="*/ 6056 w 5633928"/>
              <a:gd name="connsiteY39" fmla="*/ 5384020 h 7192213"/>
              <a:gd name="connsiteX40" fmla="*/ 815 w 5633928"/>
              <a:gd name="connsiteY40" fmla="*/ 5348515 h 7192213"/>
              <a:gd name="connsiteX41" fmla="*/ 0 w 5633928"/>
              <a:gd name="connsiteY41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2959929 w 5633928"/>
              <a:gd name="connsiteY21" fmla="*/ 0 h 7192213"/>
              <a:gd name="connsiteX22" fmla="*/ 5549063 w 5633928"/>
              <a:gd name="connsiteY22" fmla="*/ 0 h 7192213"/>
              <a:gd name="connsiteX23" fmla="*/ 5549068 w 5633928"/>
              <a:gd name="connsiteY23" fmla="*/ 2 h 7192213"/>
              <a:gd name="connsiteX24" fmla="*/ 5553587 w 5633928"/>
              <a:gd name="connsiteY24" fmla="*/ 0 h 7192213"/>
              <a:gd name="connsiteX25" fmla="*/ 5559961 w 5633928"/>
              <a:gd name="connsiteY25" fmla="*/ 3034 h 7192213"/>
              <a:gd name="connsiteX26" fmla="*/ 5596211 w 5633928"/>
              <a:gd name="connsiteY26" fmla="*/ 3034 h 7192213"/>
              <a:gd name="connsiteX27" fmla="*/ 5629738 w 5633928"/>
              <a:gd name="connsiteY27" fmla="*/ 36562 h 7192213"/>
              <a:gd name="connsiteX28" fmla="*/ 5629737 w 5633928"/>
              <a:gd name="connsiteY28" fmla="*/ 7158780 h 7192213"/>
              <a:gd name="connsiteX29" fmla="*/ 5596210 w 5633928"/>
              <a:gd name="connsiteY29" fmla="*/ 7192213 h 7192213"/>
              <a:gd name="connsiteX30" fmla="*/ 64205 w 5633928"/>
              <a:gd name="connsiteY30" fmla="*/ 7189772 h 7192213"/>
              <a:gd name="connsiteX31" fmla="*/ 28826 w 5633928"/>
              <a:gd name="connsiteY31" fmla="*/ 7165867 h 7192213"/>
              <a:gd name="connsiteX32" fmla="*/ 28826 w 5633928"/>
              <a:gd name="connsiteY32" fmla="*/ 6079439 h 7192213"/>
              <a:gd name="connsiteX33" fmla="*/ 18871 w 5633928"/>
              <a:gd name="connsiteY33" fmla="*/ 6043977 h 7192213"/>
              <a:gd name="connsiteX34" fmla="*/ 28826 w 5633928"/>
              <a:gd name="connsiteY34" fmla="*/ 6007501 h 7192213"/>
              <a:gd name="connsiteX35" fmla="*/ 28826 w 5633928"/>
              <a:gd name="connsiteY35" fmla="*/ 5521424 h 7192213"/>
              <a:gd name="connsiteX36" fmla="*/ 28826 w 5633928"/>
              <a:gd name="connsiteY36" fmla="*/ 5456903 h 7192213"/>
              <a:gd name="connsiteX37" fmla="*/ 18216 w 5633928"/>
              <a:gd name="connsiteY37" fmla="*/ 5420866 h 7192213"/>
              <a:gd name="connsiteX38" fmla="*/ 6056 w 5633928"/>
              <a:gd name="connsiteY38" fmla="*/ 5384020 h 7192213"/>
              <a:gd name="connsiteX39" fmla="*/ 815 w 5633928"/>
              <a:gd name="connsiteY39" fmla="*/ 5348515 h 7192213"/>
              <a:gd name="connsiteX40" fmla="*/ 0 w 5633928"/>
              <a:gd name="connsiteY40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2653439 w 5633928"/>
              <a:gd name="connsiteY20" fmla="*/ 0 h 7192213"/>
              <a:gd name="connsiteX21" fmla="*/ 5549063 w 5633928"/>
              <a:gd name="connsiteY21" fmla="*/ 0 h 7192213"/>
              <a:gd name="connsiteX22" fmla="*/ 5549068 w 5633928"/>
              <a:gd name="connsiteY22" fmla="*/ 2 h 7192213"/>
              <a:gd name="connsiteX23" fmla="*/ 5553587 w 5633928"/>
              <a:gd name="connsiteY23" fmla="*/ 0 h 7192213"/>
              <a:gd name="connsiteX24" fmla="*/ 5559961 w 5633928"/>
              <a:gd name="connsiteY24" fmla="*/ 3034 h 7192213"/>
              <a:gd name="connsiteX25" fmla="*/ 5596211 w 5633928"/>
              <a:gd name="connsiteY25" fmla="*/ 3034 h 7192213"/>
              <a:gd name="connsiteX26" fmla="*/ 5629738 w 5633928"/>
              <a:gd name="connsiteY26" fmla="*/ 36562 h 7192213"/>
              <a:gd name="connsiteX27" fmla="*/ 5629737 w 5633928"/>
              <a:gd name="connsiteY27" fmla="*/ 7158780 h 7192213"/>
              <a:gd name="connsiteX28" fmla="*/ 5596210 w 5633928"/>
              <a:gd name="connsiteY28" fmla="*/ 7192213 h 7192213"/>
              <a:gd name="connsiteX29" fmla="*/ 64205 w 5633928"/>
              <a:gd name="connsiteY29" fmla="*/ 7189772 h 7192213"/>
              <a:gd name="connsiteX30" fmla="*/ 28826 w 5633928"/>
              <a:gd name="connsiteY30" fmla="*/ 7165867 h 7192213"/>
              <a:gd name="connsiteX31" fmla="*/ 28826 w 5633928"/>
              <a:gd name="connsiteY31" fmla="*/ 6079439 h 7192213"/>
              <a:gd name="connsiteX32" fmla="*/ 18871 w 5633928"/>
              <a:gd name="connsiteY32" fmla="*/ 6043977 h 7192213"/>
              <a:gd name="connsiteX33" fmla="*/ 28826 w 5633928"/>
              <a:gd name="connsiteY33" fmla="*/ 6007501 h 7192213"/>
              <a:gd name="connsiteX34" fmla="*/ 28826 w 5633928"/>
              <a:gd name="connsiteY34" fmla="*/ 5521424 h 7192213"/>
              <a:gd name="connsiteX35" fmla="*/ 28826 w 5633928"/>
              <a:gd name="connsiteY35" fmla="*/ 5456903 h 7192213"/>
              <a:gd name="connsiteX36" fmla="*/ 18216 w 5633928"/>
              <a:gd name="connsiteY36" fmla="*/ 5420866 h 7192213"/>
              <a:gd name="connsiteX37" fmla="*/ 6056 w 5633928"/>
              <a:gd name="connsiteY37" fmla="*/ 5384020 h 7192213"/>
              <a:gd name="connsiteX38" fmla="*/ 815 w 5633928"/>
              <a:gd name="connsiteY38" fmla="*/ 5348515 h 7192213"/>
              <a:gd name="connsiteX39" fmla="*/ 0 w 5633928"/>
              <a:gd name="connsiteY39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59961 w 5633928"/>
              <a:gd name="connsiteY23" fmla="*/ 3034 h 7192213"/>
              <a:gd name="connsiteX24" fmla="*/ 5596211 w 5633928"/>
              <a:gd name="connsiteY24" fmla="*/ 3034 h 7192213"/>
              <a:gd name="connsiteX25" fmla="*/ 5629738 w 5633928"/>
              <a:gd name="connsiteY25" fmla="*/ 36562 h 7192213"/>
              <a:gd name="connsiteX26" fmla="*/ 5629737 w 5633928"/>
              <a:gd name="connsiteY26" fmla="*/ 7158780 h 7192213"/>
              <a:gd name="connsiteX27" fmla="*/ 5596210 w 5633928"/>
              <a:gd name="connsiteY27" fmla="*/ 7192213 h 7192213"/>
              <a:gd name="connsiteX28" fmla="*/ 64205 w 5633928"/>
              <a:gd name="connsiteY28" fmla="*/ 7189772 h 7192213"/>
              <a:gd name="connsiteX29" fmla="*/ 28826 w 5633928"/>
              <a:gd name="connsiteY29" fmla="*/ 7165867 h 7192213"/>
              <a:gd name="connsiteX30" fmla="*/ 28826 w 5633928"/>
              <a:gd name="connsiteY30" fmla="*/ 6079439 h 7192213"/>
              <a:gd name="connsiteX31" fmla="*/ 18871 w 5633928"/>
              <a:gd name="connsiteY31" fmla="*/ 6043977 h 7192213"/>
              <a:gd name="connsiteX32" fmla="*/ 28826 w 5633928"/>
              <a:gd name="connsiteY32" fmla="*/ 6007501 h 7192213"/>
              <a:gd name="connsiteX33" fmla="*/ 28826 w 5633928"/>
              <a:gd name="connsiteY33" fmla="*/ 5521424 h 7192213"/>
              <a:gd name="connsiteX34" fmla="*/ 28826 w 5633928"/>
              <a:gd name="connsiteY34" fmla="*/ 5456903 h 7192213"/>
              <a:gd name="connsiteX35" fmla="*/ 18216 w 5633928"/>
              <a:gd name="connsiteY35" fmla="*/ 5420866 h 7192213"/>
              <a:gd name="connsiteX36" fmla="*/ 6056 w 5633928"/>
              <a:gd name="connsiteY36" fmla="*/ 5384020 h 7192213"/>
              <a:gd name="connsiteX37" fmla="*/ 815 w 5633928"/>
              <a:gd name="connsiteY37" fmla="*/ 5348515 h 7192213"/>
              <a:gd name="connsiteX38" fmla="*/ 0 w 5633928"/>
              <a:gd name="connsiteY38" fmla="*/ 5321182 h 7192213"/>
              <a:gd name="connsiteX0" fmla="*/ 0 w 5633928"/>
              <a:gd name="connsiteY0" fmla="*/ 5321182 h 7192213"/>
              <a:gd name="connsiteX1" fmla="*/ 7176 w 5633928"/>
              <a:gd name="connsiteY1" fmla="*/ 5292545 h 7192213"/>
              <a:gd name="connsiteX2" fmla="*/ 4191 w 5633928"/>
              <a:gd name="connsiteY2" fmla="*/ 5273215 h 7192213"/>
              <a:gd name="connsiteX3" fmla="*/ 11880 w 5633928"/>
              <a:gd name="connsiteY3" fmla="*/ 5237214 h 7192213"/>
              <a:gd name="connsiteX4" fmla="*/ 18963 w 5633928"/>
              <a:gd name="connsiteY4" fmla="*/ 5184548 h 7192213"/>
              <a:gd name="connsiteX5" fmla="*/ 26514 w 5633928"/>
              <a:gd name="connsiteY5" fmla="*/ 5148294 h 7192213"/>
              <a:gd name="connsiteX6" fmla="*/ 28826 w 5633928"/>
              <a:gd name="connsiteY6" fmla="*/ 5141304 h 7192213"/>
              <a:gd name="connsiteX7" fmla="*/ 28826 w 5633928"/>
              <a:gd name="connsiteY7" fmla="*/ 4904080 h 7192213"/>
              <a:gd name="connsiteX8" fmla="*/ 26241 w 5633928"/>
              <a:gd name="connsiteY8" fmla="*/ 4886580 h 7192213"/>
              <a:gd name="connsiteX9" fmla="*/ 28826 w 5633928"/>
              <a:gd name="connsiteY9" fmla="*/ 4827542 h 7192213"/>
              <a:gd name="connsiteX10" fmla="*/ 25306 w 5633928"/>
              <a:gd name="connsiteY10" fmla="*/ 4818968 h 7192213"/>
              <a:gd name="connsiteX11" fmla="*/ 28826 w 5633928"/>
              <a:gd name="connsiteY11" fmla="*/ 4761248 h 7192213"/>
              <a:gd name="connsiteX12" fmla="*/ 25835 w 5633928"/>
              <a:gd name="connsiteY12" fmla="*/ 4698008 h 7192213"/>
              <a:gd name="connsiteX13" fmla="*/ 17801 w 5633928"/>
              <a:gd name="connsiteY13" fmla="*/ 4693286 h 7192213"/>
              <a:gd name="connsiteX14" fmla="*/ 17096 w 5633928"/>
              <a:gd name="connsiteY14" fmla="*/ 4679416 h 7192213"/>
              <a:gd name="connsiteX15" fmla="*/ 17250 w 5633928"/>
              <a:gd name="connsiteY15" fmla="*/ 4657582 h 7192213"/>
              <a:gd name="connsiteX16" fmla="*/ 25682 w 5633928"/>
              <a:gd name="connsiteY16" fmla="*/ 4608673 h 7192213"/>
              <a:gd name="connsiteX17" fmla="*/ 20696 w 5633928"/>
              <a:gd name="connsiteY17" fmla="*/ 27254 h 7192213"/>
              <a:gd name="connsiteX18" fmla="*/ 44529 w 5633928"/>
              <a:gd name="connsiteY18" fmla="*/ 3139 h 7192213"/>
              <a:gd name="connsiteX19" fmla="*/ 64219 w 5633928"/>
              <a:gd name="connsiteY19" fmla="*/ 24 h 7192213"/>
              <a:gd name="connsiteX20" fmla="*/ 5549063 w 5633928"/>
              <a:gd name="connsiteY20" fmla="*/ 0 h 7192213"/>
              <a:gd name="connsiteX21" fmla="*/ 5549068 w 5633928"/>
              <a:gd name="connsiteY21" fmla="*/ 2 h 7192213"/>
              <a:gd name="connsiteX22" fmla="*/ 5553587 w 5633928"/>
              <a:gd name="connsiteY22" fmla="*/ 0 h 7192213"/>
              <a:gd name="connsiteX23" fmla="*/ 5596211 w 5633928"/>
              <a:gd name="connsiteY23" fmla="*/ 3034 h 7192213"/>
              <a:gd name="connsiteX24" fmla="*/ 5629738 w 5633928"/>
              <a:gd name="connsiteY24" fmla="*/ 36562 h 7192213"/>
              <a:gd name="connsiteX25" fmla="*/ 5629737 w 5633928"/>
              <a:gd name="connsiteY25" fmla="*/ 7158780 h 7192213"/>
              <a:gd name="connsiteX26" fmla="*/ 5596210 w 5633928"/>
              <a:gd name="connsiteY26" fmla="*/ 7192213 h 7192213"/>
              <a:gd name="connsiteX27" fmla="*/ 64205 w 5633928"/>
              <a:gd name="connsiteY27" fmla="*/ 7189772 h 7192213"/>
              <a:gd name="connsiteX28" fmla="*/ 28826 w 5633928"/>
              <a:gd name="connsiteY28" fmla="*/ 7165867 h 7192213"/>
              <a:gd name="connsiteX29" fmla="*/ 28826 w 5633928"/>
              <a:gd name="connsiteY29" fmla="*/ 6079439 h 7192213"/>
              <a:gd name="connsiteX30" fmla="*/ 18871 w 5633928"/>
              <a:gd name="connsiteY30" fmla="*/ 6043977 h 7192213"/>
              <a:gd name="connsiteX31" fmla="*/ 28826 w 5633928"/>
              <a:gd name="connsiteY31" fmla="*/ 6007501 h 7192213"/>
              <a:gd name="connsiteX32" fmla="*/ 28826 w 5633928"/>
              <a:gd name="connsiteY32" fmla="*/ 5521424 h 7192213"/>
              <a:gd name="connsiteX33" fmla="*/ 28826 w 5633928"/>
              <a:gd name="connsiteY33" fmla="*/ 5456903 h 7192213"/>
              <a:gd name="connsiteX34" fmla="*/ 18216 w 5633928"/>
              <a:gd name="connsiteY34" fmla="*/ 5420866 h 7192213"/>
              <a:gd name="connsiteX35" fmla="*/ 6056 w 5633928"/>
              <a:gd name="connsiteY35" fmla="*/ 5384020 h 7192213"/>
              <a:gd name="connsiteX36" fmla="*/ 815 w 5633928"/>
              <a:gd name="connsiteY36" fmla="*/ 5348515 h 7192213"/>
              <a:gd name="connsiteX37" fmla="*/ 0 w 5633928"/>
              <a:gd name="connsiteY37" fmla="*/ 5321182 h 719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33928" h="7192213">
                <a:moveTo>
                  <a:pt x="0" y="5321182"/>
                </a:moveTo>
                <a:lnTo>
                  <a:pt x="7176" y="5292545"/>
                </a:lnTo>
                <a:cubicBezTo>
                  <a:pt x="7874" y="5284550"/>
                  <a:pt x="3408" y="5282436"/>
                  <a:pt x="4191" y="5273215"/>
                </a:cubicBezTo>
                <a:lnTo>
                  <a:pt x="11880" y="5237214"/>
                </a:lnTo>
                <a:lnTo>
                  <a:pt x="18963" y="5184548"/>
                </a:lnTo>
                <a:lnTo>
                  <a:pt x="26514" y="5148294"/>
                </a:lnTo>
                <a:lnTo>
                  <a:pt x="28826" y="5141304"/>
                </a:lnTo>
                <a:lnTo>
                  <a:pt x="28826" y="4904080"/>
                </a:lnTo>
                <a:lnTo>
                  <a:pt x="26241" y="4886580"/>
                </a:lnTo>
                <a:lnTo>
                  <a:pt x="28826" y="4827542"/>
                </a:lnTo>
                <a:lnTo>
                  <a:pt x="25306" y="4818968"/>
                </a:lnTo>
                <a:lnTo>
                  <a:pt x="28826" y="4761248"/>
                </a:lnTo>
                <a:cubicBezTo>
                  <a:pt x="28328" y="4742134"/>
                  <a:pt x="29114" y="4709012"/>
                  <a:pt x="25835" y="4698008"/>
                </a:cubicBezTo>
                <a:lnTo>
                  <a:pt x="17801" y="4693286"/>
                </a:lnTo>
                <a:lnTo>
                  <a:pt x="17096" y="4679416"/>
                </a:lnTo>
                <a:cubicBezTo>
                  <a:pt x="17711" y="4678402"/>
                  <a:pt x="17198" y="4658407"/>
                  <a:pt x="17250" y="4657582"/>
                </a:cubicBezTo>
                <a:lnTo>
                  <a:pt x="25682" y="4608673"/>
                </a:lnTo>
                <a:lnTo>
                  <a:pt x="20696" y="27254"/>
                </a:lnTo>
                <a:cubicBezTo>
                  <a:pt x="28640" y="13408"/>
                  <a:pt x="30825" y="11178"/>
                  <a:pt x="44529" y="3139"/>
                </a:cubicBezTo>
                <a:lnTo>
                  <a:pt x="64219" y="24"/>
                </a:lnTo>
                <a:lnTo>
                  <a:pt x="5549063" y="0"/>
                </a:lnTo>
                <a:cubicBezTo>
                  <a:pt x="5549065" y="1"/>
                  <a:pt x="5549066" y="2"/>
                  <a:pt x="5549068" y="2"/>
                </a:cubicBezTo>
                <a:lnTo>
                  <a:pt x="5553587" y="0"/>
                </a:lnTo>
                <a:lnTo>
                  <a:pt x="5596211" y="3034"/>
                </a:lnTo>
                <a:cubicBezTo>
                  <a:pt x="5614708" y="3086"/>
                  <a:pt x="5629691" y="18066"/>
                  <a:pt x="5629738" y="36562"/>
                </a:cubicBezTo>
                <a:cubicBezTo>
                  <a:pt x="5635326" y="1229186"/>
                  <a:pt x="5635325" y="5966172"/>
                  <a:pt x="5629737" y="7158780"/>
                </a:cubicBezTo>
                <a:cubicBezTo>
                  <a:pt x="5629632" y="7177240"/>
                  <a:pt x="5614669" y="7192165"/>
                  <a:pt x="5596210" y="7192213"/>
                </a:cubicBezTo>
                <a:lnTo>
                  <a:pt x="64205" y="7189772"/>
                </a:lnTo>
                <a:cubicBezTo>
                  <a:pt x="44670" y="7189697"/>
                  <a:pt x="28876" y="7179028"/>
                  <a:pt x="28826" y="7165867"/>
                </a:cubicBezTo>
                <a:lnTo>
                  <a:pt x="28826" y="6079439"/>
                </a:lnTo>
                <a:lnTo>
                  <a:pt x="18871" y="6043977"/>
                </a:lnTo>
                <a:cubicBezTo>
                  <a:pt x="19309" y="6024074"/>
                  <a:pt x="25508" y="6019660"/>
                  <a:pt x="28826" y="6007501"/>
                </a:cubicBezTo>
                <a:lnTo>
                  <a:pt x="28826" y="5521424"/>
                </a:lnTo>
                <a:lnTo>
                  <a:pt x="28826" y="5456903"/>
                </a:lnTo>
                <a:lnTo>
                  <a:pt x="18216" y="5420866"/>
                </a:lnTo>
                <a:cubicBezTo>
                  <a:pt x="26699" y="5406368"/>
                  <a:pt x="10111" y="5395765"/>
                  <a:pt x="6056" y="5384020"/>
                </a:cubicBezTo>
                <a:lnTo>
                  <a:pt x="815" y="5348515"/>
                </a:lnTo>
                <a:cubicBezTo>
                  <a:pt x="543" y="5339404"/>
                  <a:pt x="272" y="5330293"/>
                  <a:pt x="0" y="5321182"/>
                </a:cubicBezTo>
                <a:close/>
              </a:path>
            </a:pathLst>
          </a:custGeom>
          <a:solidFill>
            <a:srgbClr val="FFFFFF"/>
          </a:solidFill>
          <a:ln w="1270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age4.png" descr="Filtered Images">
            <a:extLst>
              <a:ext uri="{FF2B5EF4-FFF2-40B4-BE49-F238E27FC236}">
                <a16:creationId xmlns:a16="http://schemas.microsoft.com/office/drawing/2014/main" id="{0EC61B12-5A8A-E5CC-880C-EF494A966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120000">
            <a:off x="4687987" y="792888"/>
            <a:ext cx="6732183" cy="5169547"/>
          </a:xfrm>
          <a:prstGeom prst="rect">
            <a:avLst/>
          </a:prstGeom>
        </p:spPr>
      </p:pic>
      <p:grpSp>
        <p:nvGrpSpPr>
          <p:cNvPr id="55" name="Group 43">
            <a:extLst>
              <a:ext uri="{FF2B5EF4-FFF2-40B4-BE49-F238E27FC236}">
                <a16:creationId xmlns:a16="http://schemas.microsoft.com/office/drawing/2014/main" id="{5D3D3051-D223-4825-BE7D-C711315EE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20C5DCB-EAA5-4FFC-AA6E-08F8338DD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2C538F1-2196-4569-BA87-03877D514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996DBDC-43C7-4705-94D0-B810DD691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9F89986-CE0E-45E8-A509-FA70F6E36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847B228-7D3B-4853-8273-2B7CDAF9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691138">
            <a:off x="10900084" y="526149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F3F44-69CE-D154-8F84-FD3BF1A57240}"/>
              </a:ext>
            </a:extLst>
          </p:cNvPr>
          <p:cNvSpPr txBox="1"/>
          <p:nvPr/>
        </p:nvSpPr>
        <p:spPr>
          <a:xfrm>
            <a:off x="1" y="2845840"/>
            <a:ext cx="43440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9275" marR="69850" algn="ctr">
              <a:spcBef>
                <a:spcPts val="775"/>
              </a:spcBef>
              <a:spcAft>
                <a:spcPts val="0"/>
              </a:spcAft>
            </a:pPr>
            <a:r>
              <a:rPr lang="en-US" sz="4000" dirty="0">
                <a:effectLst/>
                <a:highlight>
                  <a:srgbClr val="FFFF00"/>
                </a:highlight>
                <a:latin typeface="+mj-lt"/>
                <a:ea typeface="Times New Roman" panose="02020603050405020304" pitchFamily="18" charset="0"/>
              </a:rPr>
              <a:t>FILTERED</a:t>
            </a:r>
            <a:r>
              <a:rPr lang="en-US" sz="4000" spc="-10" dirty="0">
                <a:effectLst/>
                <a:highlight>
                  <a:srgbClr val="FFFF00"/>
                </a:highlight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highlight>
                  <a:srgbClr val="FFFF00"/>
                </a:highlight>
                <a:latin typeface="+mj-lt"/>
                <a:ea typeface="Times New Roman" panose="02020603050405020304" pitchFamily="18" charset="0"/>
              </a:rPr>
              <a:t>IMAGES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576679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91CA5B29B0784897D57B69319C90D6" ma:contentTypeVersion="2" ma:contentTypeDescription="Create a new document." ma:contentTypeScope="" ma:versionID="fd6276b878d083a7ce80113ac6652500">
  <xsd:schema xmlns:xsd="http://www.w3.org/2001/XMLSchema" xmlns:xs="http://www.w3.org/2001/XMLSchema" xmlns:p="http://schemas.microsoft.com/office/2006/metadata/properties" xmlns:ns3="a192db7d-1aa3-447b-b991-92dbc36649e4" targetNamespace="http://schemas.microsoft.com/office/2006/metadata/properties" ma:root="true" ma:fieldsID="cdc32ee12daa604cee3011f7403a511a" ns3:_="">
    <xsd:import namespace="a192db7d-1aa3-447b-b991-92dbc36649e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92db7d-1aa3-447b-b991-92dbc36649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422DAF-994B-43E5-AF8B-008795DF5D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192db7d-1aa3-447b-b991-92dbc36649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CD19CC-97B8-41FF-A673-5E2F82431E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9053F0-B0E4-4085-9D12-6BCB8DDE8169}">
  <ds:schemaRefs>
    <ds:schemaRef ds:uri="a192db7d-1aa3-447b-b991-92dbc36649e4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851</Words>
  <Application>Microsoft Office PowerPoint</Application>
  <PresentationFormat>Widescreen</PresentationFormat>
  <Paragraphs>76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Bahnschrift SemiBold Condensed</vt:lpstr>
      <vt:lpstr>Bahnschrift SemiBold SemiConden</vt:lpstr>
      <vt:lpstr>Consolas</vt:lpstr>
      <vt:lpstr>Franklin Gothic Heavy</vt:lpstr>
      <vt:lpstr>Times New Roman</vt:lpstr>
      <vt:lpstr>StreetscapeVTI</vt:lpstr>
      <vt:lpstr>ROAD LANE LINE DETECTION </vt:lpstr>
      <vt:lpstr>CONTENT</vt:lpstr>
      <vt:lpstr>ABSTRACT</vt:lpstr>
      <vt:lpstr>INTRODUCTION</vt:lpstr>
      <vt:lpstr>DATASET </vt:lpstr>
      <vt:lpstr>METHODOLOGY</vt:lpstr>
      <vt:lpstr>IMAGE CAPTURING </vt:lpstr>
      <vt:lpstr>FILTERING BY COLOR</vt:lpstr>
      <vt:lpstr>PowerPoint Presentation</vt:lpstr>
      <vt:lpstr>REGION OF INTEREST</vt:lpstr>
      <vt:lpstr>CANNY EDGE DETECTION</vt:lpstr>
      <vt:lpstr>Hough Line Detection</vt:lpstr>
      <vt:lpstr>OVERLAY DETECTED LANE</vt:lpstr>
      <vt:lpstr>APPLYING THIS TO VIDEO</vt:lpstr>
      <vt:lpstr>Results  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 LANE LINE DETECTION</dc:title>
  <dc:creator>P.SRI HARI</dc:creator>
  <cp:lastModifiedBy>p.hari@s.amity.edu</cp:lastModifiedBy>
  <cp:revision>5</cp:revision>
  <dcterms:created xsi:type="dcterms:W3CDTF">2022-12-04T15:19:06Z</dcterms:created>
  <dcterms:modified xsi:type="dcterms:W3CDTF">2023-02-17T13:25:04Z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0x0101002991CA5B29B0784897D57B69319C90D6</vt:lpwstr>
  </property>
</Properties>
</file>